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3" r:id="rId8"/>
    <p:sldId id="262" r:id="rId9"/>
    <p:sldId id="264"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1" autoAdjust="0"/>
    <p:restoredTop sz="94660"/>
  </p:normalViewPr>
  <p:slideViewPr>
    <p:cSldViewPr snapToGrid="0">
      <p:cViewPr varScale="1">
        <p:scale>
          <a:sx n="91" d="100"/>
          <a:sy n="91" d="100"/>
        </p:scale>
        <p:origin x="-162"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smtClean="0"/>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10165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996881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 xmlns:p14="http://schemas.microsoft.com/office/powerpoint/2010/main" val="3350738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587434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 xmlns:p14="http://schemas.microsoft.com/office/powerpoint/2010/main" val="2224542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smtClean="0"/>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411906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844398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smtClean="0"/>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401229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88284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smtClean="0"/>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425740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0104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65928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385834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32396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smtClean="0"/>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32708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BD3233FF-32C9-48FD-8B12-9CB93F1E02B7}" type="datetimeFigureOut">
              <a:rPr lang="pl-PL" smtClean="0"/>
              <a:pPr/>
              <a:t>2017-03-24</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75642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smtClean="0"/>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3233FF-32C9-48FD-8B12-9CB93F1E02B7}" type="datetimeFigureOut">
              <a:rPr lang="pl-PL" smtClean="0"/>
              <a:pPr/>
              <a:t>2017-03-24</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BDF562-1D28-4184-A7B4-579AA2B59F77}" type="slidenum">
              <a:rPr lang="pl-PL" smtClean="0"/>
              <a:pPr/>
              <a:t>‹#›</a:t>
            </a:fld>
            <a:endParaRPr lang="pl-PL"/>
          </a:p>
        </p:txBody>
      </p:sp>
    </p:spTree>
    <p:extLst>
      <p:ext uri="{BB962C8B-B14F-4D97-AF65-F5344CB8AC3E}">
        <p14:creationId xmlns="" xmlns:p14="http://schemas.microsoft.com/office/powerpoint/2010/main" val="2864889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itchipedia.com/herb:yarro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eeliecourt.net/panpipe/rowanus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witchipedia.com/herb:lavend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icca.com/celtic/herbal/magickall.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www.witchipedia.com/herb:mistleto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witchipedia.com/herb:thym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gardensablaze.com/HerbGinsengMag.ht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s://wicca.com/celtic/herbal/magickall.htm" TargetMode="External"/><Relationship Id="rId4" Type="http://schemas.openxmlformats.org/officeDocument/2006/relationships/hyperlink" Target="http://herb-magic.com/lovag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299249" y="0"/>
            <a:ext cx="7766936" cy="827038"/>
          </a:xfrm>
        </p:spPr>
        <p:txBody>
          <a:bodyPr/>
          <a:lstStyle/>
          <a:p>
            <a:pPr algn="ctr"/>
            <a:r>
              <a:rPr lang="pl-PL" dirty="0" smtClean="0"/>
              <a:t>Herbs</a:t>
            </a:r>
            <a:endParaRPr lang="pl-PL" dirty="0"/>
          </a:p>
        </p:txBody>
      </p:sp>
      <p:pic>
        <p:nvPicPr>
          <p:cNvPr id="4" name="Obraz 3"/>
          <p:cNvPicPr>
            <a:picLocks noChangeAspect="1"/>
          </p:cNvPicPr>
          <p:nvPr/>
        </p:nvPicPr>
        <p:blipFill>
          <a:blip r:embed="rId2" cstate="print"/>
          <a:stretch>
            <a:fillRect/>
          </a:stretch>
        </p:blipFill>
        <p:spPr>
          <a:xfrm>
            <a:off x="810876" y="1589809"/>
            <a:ext cx="4848019" cy="5102031"/>
          </a:xfrm>
          <a:prstGeom prst="rect">
            <a:avLst/>
          </a:prstGeom>
        </p:spPr>
      </p:pic>
      <p:pic>
        <p:nvPicPr>
          <p:cNvPr id="5" name="Obraz 4"/>
          <p:cNvPicPr>
            <a:picLocks noChangeAspect="1"/>
          </p:cNvPicPr>
          <p:nvPr/>
        </p:nvPicPr>
        <p:blipFill>
          <a:blip r:embed="rId3" cstate="print"/>
          <a:stretch>
            <a:fillRect/>
          </a:stretch>
        </p:blipFill>
        <p:spPr>
          <a:xfrm>
            <a:off x="5508863" y="2483428"/>
            <a:ext cx="4477665" cy="2988252"/>
          </a:xfrm>
          <a:prstGeom prst="rect">
            <a:avLst/>
          </a:prstGeom>
        </p:spPr>
      </p:pic>
    </p:spTree>
    <p:extLst>
      <p:ext uri="{BB962C8B-B14F-4D97-AF65-F5344CB8AC3E}">
        <p14:creationId xmlns="" xmlns:p14="http://schemas.microsoft.com/office/powerpoint/2010/main" val="1815810017"/>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2254" y="162791"/>
            <a:ext cx="8596668" cy="1320800"/>
          </a:xfrm>
        </p:spPr>
        <p:txBody>
          <a:bodyPr/>
          <a:lstStyle/>
          <a:p>
            <a:pPr algn="ctr"/>
            <a:r>
              <a:rPr lang="pl-PL" altLang="pl-PL" dirty="0">
                <a:latin typeface="Arial Unicode MS" panose="020B0604020202020204" pitchFamily="34" charset="-128"/>
              </a:rPr>
              <a:t>The magical power of </a:t>
            </a:r>
            <a:r>
              <a:rPr lang="pl-PL" dirty="0" smtClean="0"/>
              <a:t>Yarrow</a:t>
            </a:r>
            <a:endParaRPr lang="pl-PL" dirty="0"/>
          </a:p>
        </p:txBody>
      </p:sp>
      <p:sp>
        <p:nvSpPr>
          <p:cNvPr id="3" name="Symbol zastępczy zawartości 2"/>
          <p:cNvSpPr>
            <a:spLocks noGrp="1"/>
          </p:cNvSpPr>
          <p:nvPr>
            <p:ph idx="1"/>
          </p:nvPr>
        </p:nvSpPr>
        <p:spPr>
          <a:xfrm>
            <a:off x="651703" y="903289"/>
            <a:ext cx="8596668" cy="3880773"/>
          </a:xfrm>
        </p:spPr>
        <p:txBody>
          <a:bodyPr>
            <a:normAutofit fontScale="92500" lnSpcReduction="20000"/>
          </a:bodyPr>
          <a:lstStyle/>
          <a:p>
            <a:r>
              <a:rPr lang="en-US" dirty="0"/>
              <a:t>Yarrow is used for divination and love spells and in spells for contacting or seeking out a specific person.</a:t>
            </a:r>
            <a:endParaRPr lang="pl-PL" dirty="0"/>
          </a:p>
          <a:p>
            <a:r>
              <a:rPr lang="en-US" dirty="0"/>
              <a:t>Yarrow tea can also be drunk prior to divination, and to help the mind focus on a specific issue, or avoid distractions. Especially useful for psychic communication with a loved one and, when in times of strife, can help you and your loved one see things from each others' point of view.</a:t>
            </a:r>
            <a:endParaRPr lang="pl-PL" dirty="0"/>
          </a:p>
          <a:p>
            <a:r>
              <a:rPr lang="en-US" dirty="0"/>
              <a:t>Hanging a bunch of yarrow over the bed on the wedding night is supposed to ensure lasting love for seven years. Adding it to the bouquet or garlands worn by the bride or groom serves the same affect.</a:t>
            </a:r>
            <a:endParaRPr lang="pl-PL" dirty="0"/>
          </a:p>
          <a:p>
            <a:r>
              <a:rPr lang="en-US" dirty="0"/>
              <a:t>Back in the day, hanging a bunch of yarrow over a cradle was said to protect a baby from witches trying to steal its soul.</a:t>
            </a:r>
            <a:endParaRPr lang="pl-PL" dirty="0"/>
          </a:p>
          <a:p>
            <a:r>
              <a:rPr lang="en-US" dirty="0"/>
              <a:t>It is used also as a charm for pregnant woman; keep it on the right side to have an easy labor.</a:t>
            </a:r>
            <a:endParaRPr lang="pl-PL" dirty="0"/>
          </a:p>
          <a:p>
            <a:r>
              <a:rPr lang="en-US" dirty="0"/>
              <a:t>Yarrow strewn across a threshold will prevent unhelpful spirits from entering.</a:t>
            </a:r>
            <a:endParaRPr lang="pl-PL" dirty="0"/>
          </a:p>
          <a:p>
            <a:endParaRPr lang="pl-PL" dirty="0"/>
          </a:p>
        </p:txBody>
      </p:sp>
      <p:sp>
        <p:nvSpPr>
          <p:cNvPr id="4" name="Prostokąt 3"/>
          <p:cNvSpPr/>
          <p:nvPr/>
        </p:nvSpPr>
        <p:spPr>
          <a:xfrm>
            <a:off x="631152" y="4784062"/>
            <a:ext cx="4237122" cy="369332"/>
          </a:xfrm>
          <a:prstGeom prst="rect">
            <a:avLst/>
          </a:prstGeom>
        </p:spPr>
        <p:txBody>
          <a:bodyPr wrap="none">
            <a:spAutoFit/>
          </a:bodyPr>
          <a:lstStyle/>
          <a:p>
            <a:pPr>
              <a:spcAft>
                <a:spcPts val="935"/>
              </a:spcAft>
            </a:pPr>
            <a:r>
              <a:rPr lang="en-US" u="sng" dirty="0" smtClean="0">
                <a:solidFill>
                  <a:srgbClr val="333333"/>
                </a:solidFill>
                <a:effectLst/>
                <a:latin typeface="Helvetica" panose="020B0604020202020204" pitchFamily="34" charset="0"/>
                <a:ea typeface="Times New Roman" panose="02020603050405020304" pitchFamily="18" charset="0"/>
                <a:hlinkClick r:id="rId2"/>
              </a:rPr>
              <a:t>http://www.witchipedia.com/herb:yarrow</a:t>
            </a:r>
            <a:endParaRPr lang="pl-PL" sz="1600" dirty="0">
              <a:effectLst/>
              <a:latin typeface="Times New Roman" panose="02020603050405020304" pitchFamily="18" charset="0"/>
              <a:ea typeface="Times New Roman" panose="02020603050405020304" pitchFamily="18" charset="0"/>
            </a:endParaRPr>
          </a:p>
        </p:txBody>
      </p:sp>
      <p:pic>
        <p:nvPicPr>
          <p:cNvPr id="5" name="Obraz 4"/>
          <p:cNvPicPr>
            <a:picLocks noChangeAspect="1"/>
          </p:cNvPicPr>
          <p:nvPr/>
        </p:nvPicPr>
        <p:blipFill>
          <a:blip r:embed="rId3" cstate="print"/>
          <a:stretch>
            <a:fillRect/>
          </a:stretch>
        </p:blipFill>
        <p:spPr>
          <a:xfrm>
            <a:off x="5725390" y="4685866"/>
            <a:ext cx="3117273" cy="1889847"/>
          </a:xfrm>
          <a:prstGeom prst="rect">
            <a:avLst/>
          </a:prstGeom>
        </p:spPr>
      </p:pic>
    </p:spTree>
    <p:extLst>
      <p:ext uri="{BB962C8B-B14F-4D97-AF65-F5344CB8AC3E}">
        <p14:creationId xmlns="" xmlns:p14="http://schemas.microsoft.com/office/powerpoint/2010/main" val="1735957094"/>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en-US" smtClean="0"/>
              <a:t>There is much folklore associated with Rowan being used to create magick and to dispel magick. Depending upon the writer and the century, it is used by witches and the fairy folk or to banish them and their workings. Rowan’s voice is heard by spiritual forces and its power is shared with those who honor it regardless of their particular faith. The berries were used by the Druids and Welsh witches in brewing wines and potions that increased the power of the second sight. All wood has the capacity to store the imprint of magickal energy, information, and essence, but Rowan wood has a huge capacity to do so. This is one of the reasons that Rowan wood is excellent for making magickal tools, talismans, charms, etc</a:t>
            </a:r>
            <a:endParaRPr lang="pl-PL" dirty="0"/>
          </a:p>
        </p:txBody>
      </p:sp>
      <p:sp>
        <p:nvSpPr>
          <p:cNvPr id="4" name="Rectangle 1"/>
          <p:cNvSpPr>
            <a:spLocks noGrp="1" noChangeArrowheads="1"/>
          </p:cNvSpPr>
          <p:nvPr>
            <p:ph type="title"/>
          </p:nvPr>
        </p:nvSpPr>
        <p:spPr bwMode="auto">
          <a:xfrm>
            <a:off x="1142727" y="241042"/>
            <a:ext cx="7665881"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4400" b="0" i="0" u="none" strike="noStrike" cap="none" normalizeH="0" baseline="0" dirty="0" smtClean="0">
                <a:ln>
                  <a:noFill/>
                </a:ln>
                <a:solidFill>
                  <a:schemeClr val="accent2">
                    <a:lumMod val="60000"/>
                    <a:lumOff val="40000"/>
                  </a:schemeClr>
                </a:solidFill>
                <a:effectLst/>
                <a:latin typeface="Arial Unicode MS" panose="020B0604020202020204" pitchFamily="34" charset="-128"/>
              </a:rPr>
              <a:t>The magical power of Rowan</a:t>
            </a:r>
            <a:r>
              <a:rPr kumimoji="0" lang="pl-PL" altLang="pl-PL" sz="4400" b="0" i="0" u="none" strike="noStrike" cap="none" normalizeH="0" baseline="0" dirty="0" smtClean="0">
                <a:ln>
                  <a:noFill/>
                </a:ln>
                <a:solidFill>
                  <a:schemeClr val="accent2">
                    <a:lumMod val="60000"/>
                    <a:lumOff val="40000"/>
                  </a:schemeClr>
                </a:solidFill>
                <a:effectLst/>
              </a:rPr>
              <a:t> </a:t>
            </a:r>
            <a:endParaRPr kumimoji="0" lang="pl-PL" altLang="pl-PL" sz="4400" b="0" i="0" u="none" strike="noStrike" cap="none" normalizeH="0" baseline="0" dirty="0" smtClean="0">
              <a:ln>
                <a:noFill/>
              </a:ln>
              <a:solidFill>
                <a:schemeClr val="accent2">
                  <a:lumMod val="60000"/>
                  <a:lumOff val="40000"/>
                </a:schemeClr>
              </a:solidFill>
              <a:effectLst/>
              <a:latin typeface="Arial" panose="020B0604020202020204" pitchFamily="34" charset="0"/>
            </a:endParaRPr>
          </a:p>
        </p:txBody>
      </p:sp>
      <p:sp>
        <p:nvSpPr>
          <p:cNvPr id="5" name="Prostokąt 4"/>
          <p:cNvSpPr/>
          <p:nvPr/>
        </p:nvSpPr>
        <p:spPr>
          <a:xfrm>
            <a:off x="677334" y="4917277"/>
            <a:ext cx="5124801" cy="410882"/>
          </a:xfrm>
          <a:prstGeom prst="rect">
            <a:avLst/>
          </a:prstGeom>
        </p:spPr>
        <p:txBody>
          <a:bodyPr wrap="none">
            <a:spAutoFit/>
          </a:bodyPr>
          <a:lstStyle/>
          <a:p>
            <a:pPr>
              <a:lnSpc>
                <a:spcPct val="115000"/>
              </a:lnSpc>
              <a:spcAft>
                <a:spcPts val="1000"/>
              </a:spcAft>
            </a:pPr>
            <a:r>
              <a:rPr lang="en-US" u="sng"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http://www.seeliecourt.net/panpipe/rowanuse.html</a:t>
            </a:r>
            <a:endParaRPr lang="pl-PL"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Obraz 5"/>
          <p:cNvPicPr>
            <a:picLocks noChangeAspect="1"/>
          </p:cNvPicPr>
          <p:nvPr/>
        </p:nvPicPr>
        <p:blipFill>
          <a:blip r:embed="rId3" cstate="print"/>
          <a:stretch>
            <a:fillRect/>
          </a:stretch>
        </p:blipFill>
        <p:spPr>
          <a:xfrm>
            <a:off x="6328896" y="4759036"/>
            <a:ext cx="2813372" cy="1887682"/>
          </a:xfrm>
          <a:prstGeom prst="rect">
            <a:avLst/>
          </a:prstGeom>
        </p:spPr>
      </p:pic>
    </p:spTree>
    <p:extLst>
      <p:ext uri="{BB962C8B-B14F-4D97-AF65-F5344CB8AC3E}">
        <p14:creationId xmlns="" xmlns:p14="http://schemas.microsoft.com/office/powerpoint/2010/main" val="3012565388"/>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1863" y="0"/>
            <a:ext cx="8596668" cy="1320800"/>
          </a:xfrm>
        </p:spPr>
        <p:txBody>
          <a:bodyPr>
            <a:normAutofit fontScale="90000"/>
          </a:bodyPr>
          <a:lstStyle/>
          <a:p>
            <a:pPr algn="ctr"/>
            <a:r>
              <a:rPr lang="pl-PL" altLang="pl-PL" dirty="0" smtClean="0">
                <a:solidFill>
                  <a:schemeClr val="accent2">
                    <a:lumMod val="60000"/>
                    <a:lumOff val="40000"/>
                  </a:schemeClr>
                </a:solidFill>
                <a:latin typeface="Arial Unicode MS" panose="020B0604020202020204" pitchFamily="34" charset="-128"/>
              </a:rPr>
              <a:t>The magical power of Lavender</a:t>
            </a:r>
            <a:br>
              <a:rPr lang="pl-PL" altLang="pl-PL" dirty="0" smtClean="0">
                <a:solidFill>
                  <a:schemeClr val="accent2">
                    <a:lumMod val="60000"/>
                    <a:lumOff val="40000"/>
                  </a:schemeClr>
                </a:solidFill>
                <a:latin typeface="Arial Unicode MS" panose="020B0604020202020204" pitchFamily="34" charset="-128"/>
              </a:rPr>
            </a:br>
            <a:r>
              <a:rPr lang="pl-PL" dirty="0"/>
              <a:t/>
            </a:r>
            <a:br>
              <a:rPr lang="pl-PL" dirty="0"/>
            </a:br>
            <a:endParaRPr lang="pl-PL" dirty="0"/>
          </a:p>
        </p:txBody>
      </p:sp>
      <p:sp>
        <p:nvSpPr>
          <p:cNvPr id="3" name="Symbol zastępczy zawartości 2"/>
          <p:cNvSpPr>
            <a:spLocks noGrp="1"/>
          </p:cNvSpPr>
          <p:nvPr>
            <p:ph idx="1"/>
          </p:nvPr>
        </p:nvSpPr>
        <p:spPr>
          <a:xfrm>
            <a:off x="336483" y="1173453"/>
            <a:ext cx="8596668" cy="3880773"/>
          </a:xfrm>
        </p:spPr>
        <p:txBody>
          <a:bodyPr/>
          <a:lstStyle/>
          <a:p>
            <a:r>
              <a:rPr lang="en-US" dirty="0"/>
              <a:t>Lavender is masculine in action and associated with Mercury in Culpeper's </a:t>
            </a:r>
            <a:r>
              <a:rPr lang="en-US" i="1" dirty="0" smtClean="0"/>
              <a:t>Herbal</a:t>
            </a:r>
            <a:r>
              <a:rPr lang="en-US" dirty="0" smtClean="0"/>
              <a:t>. </a:t>
            </a:r>
            <a:r>
              <a:rPr lang="en-US" dirty="0"/>
              <a:t>It is also associated with the element of air and the astrological sign Virgo.</a:t>
            </a:r>
            <a:br>
              <a:rPr lang="en-US" dirty="0"/>
            </a:br>
            <a:r>
              <a:rPr lang="en-US" dirty="0"/>
              <a:t>It may be used as an asperging herb (to sprinkle water for purification purposes) and dried lavender sticks or wands can be burnt like incense.</a:t>
            </a:r>
            <a:br>
              <a:rPr lang="en-US" dirty="0"/>
            </a:br>
            <a:r>
              <a:rPr lang="en-US" dirty="0"/>
              <a:t>It is also useful in spells to sharpen the mind, to encourage or strengthen pure love and to encourage fertility.</a:t>
            </a:r>
            <a:endParaRPr lang="pl-PL" dirty="0"/>
          </a:p>
          <a:p>
            <a:endParaRPr lang="pl-PL" dirty="0"/>
          </a:p>
        </p:txBody>
      </p:sp>
      <p:sp>
        <p:nvSpPr>
          <p:cNvPr id="4" name="Prostokąt 3"/>
          <p:cNvSpPr/>
          <p:nvPr/>
        </p:nvSpPr>
        <p:spPr>
          <a:xfrm>
            <a:off x="277169" y="4002819"/>
            <a:ext cx="4305987" cy="369332"/>
          </a:xfrm>
          <a:prstGeom prst="rect">
            <a:avLst/>
          </a:prstGeom>
        </p:spPr>
        <p:txBody>
          <a:bodyPr wrap="none">
            <a:spAutoFit/>
          </a:bodyPr>
          <a:lstStyle/>
          <a:p>
            <a:r>
              <a:rPr lang="en-US" u="sng"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http://www.witchipedia.com/herb:lavender</a:t>
            </a:r>
            <a:endParaRPr lang="pl-PL" dirty="0"/>
          </a:p>
        </p:txBody>
      </p:sp>
      <p:pic>
        <p:nvPicPr>
          <p:cNvPr id="5" name="Obraz 4"/>
          <p:cNvPicPr>
            <a:picLocks noChangeAspect="1"/>
          </p:cNvPicPr>
          <p:nvPr/>
        </p:nvPicPr>
        <p:blipFill>
          <a:blip r:embed="rId3" cstate="print"/>
          <a:stretch>
            <a:fillRect/>
          </a:stretch>
        </p:blipFill>
        <p:spPr>
          <a:xfrm>
            <a:off x="4775503" y="3610695"/>
            <a:ext cx="4157648" cy="2766726"/>
          </a:xfrm>
          <a:prstGeom prst="rect">
            <a:avLst/>
          </a:prstGeom>
        </p:spPr>
      </p:pic>
    </p:spTree>
    <p:extLst>
      <p:ext uri="{BB962C8B-B14F-4D97-AF65-F5344CB8AC3E}">
        <p14:creationId xmlns="" xmlns:p14="http://schemas.microsoft.com/office/powerpoint/2010/main" val="122179227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110836"/>
            <a:ext cx="8596668" cy="1320800"/>
          </a:xfrm>
        </p:spPr>
        <p:txBody>
          <a:bodyPr/>
          <a:lstStyle/>
          <a:p>
            <a:pPr algn="ctr"/>
            <a:r>
              <a:rPr lang="pl-PL" altLang="pl-PL" dirty="0">
                <a:latin typeface="Arial Unicode MS" panose="020B0604020202020204" pitchFamily="34" charset="-128"/>
              </a:rPr>
              <a:t>The magical power of </a:t>
            </a:r>
            <a:r>
              <a:rPr lang="pl-PL" dirty="0" smtClean="0"/>
              <a:t>Garlic </a:t>
            </a:r>
            <a:r>
              <a:rPr lang="pl-PL" dirty="0"/>
              <a:t>cloves </a:t>
            </a:r>
          </a:p>
        </p:txBody>
      </p:sp>
      <p:sp>
        <p:nvSpPr>
          <p:cNvPr id="3" name="Symbol zastępczy zawartości 2"/>
          <p:cNvSpPr>
            <a:spLocks noGrp="1"/>
          </p:cNvSpPr>
          <p:nvPr>
            <p:ph idx="1"/>
          </p:nvPr>
        </p:nvSpPr>
        <p:spPr>
          <a:xfrm>
            <a:off x="677334" y="837807"/>
            <a:ext cx="8596668" cy="3880773"/>
          </a:xfrm>
        </p:spPr>
        <p:txBody>
          <a:bodyPr>
            <a:normAutofit lnSpcReduction="10000"/>
          </a:bodyPr>
          <a:lstStyle/>
          <a:p>
            <a:r>
              <a:rPr lang="pl-PL" sz="2000" dirty="0" err="1" smtClean="0"/>
              <a:t>Garlic</a:t>
            </a:r>
            <a:r>
              <a:rPr lang="pl-PL" sz="2000" dirty="0" smtClean="0"/>
              <a:t> </a:t>
            </a:r>
            <a:r>
              <a:rPr lang="pl-PL" sz="2000" dirty="0"/>
              <a:t>braids hung over the door repel thieves and envious people as well as bring good </a:t>
            </a:r>
            <a:r>
              <a:rPr lang="pl-PL" sz="2000" dirty="0" err="1"/>
              <a:t>look</a:t>
            </a:r>
            <a:r>
              <a:rPr lang="pl-PL" sz="2000" dirty="0"/>
              <a:t>. </a:t>
            </a:r>
            <a:r>
              <a:rPr lang="pl-PL" sz="2000" dirty="0" err="1"/>
              <a:t>Change</a:t>
            </a:r>
            <a:r>
              <a:rPr lang="pl-PL" sz="2000" dirty="0"/>
              <a:t> the </a:t>
            </a:r>
            <a:r>
              <a:rPr lang="pl-PL" sz="2000" dirty="0" err="1"/>
              <a:t>braid</a:t>
            </a:r>
            <a:r>
              <a:rPr lang="pl-PL" sz="2000" dirty="0"/>
              <a:t> every year. Hanging garlic over a </a:t>
            </a:r>
            <a:r>
              <a:rPr lang="pl-PL" sz="2000" dirty="0" err="1"/>
              <a:t>bedroom</a:t>
            </a:r>
            <a:r>
              <a:rPr lang="pl-PL" sz="2000" dirty="0"/>
              <a:t> door </a:t>
            </a:r>
            <a:r>
              <a:rPr lang="pl-PL" sz="2000" dirty="0" err="1"/>
              <a:t>will</a:t>
            </a:r>
            <a:r>
              <a:rPr lang="pl-PL" sz="2000" dirty="0"/>
              <a:t> </a:t>
            </a:r>
            <a:r>
              <a:rPr lang="pl-PL" sz="2000" dirty="0" err="1"/>
              <a:t>draw</a:t>
            </a:r>
            <a:r>
              <a:rPr lang="pl-PL" sz="2000" dirty="0"/>
              <a:t> </a:t>
            </a:r>
            <a:r>
              <a:rPr lang="pl-PL" sz="2000" dirty="0" err="1"/>
              <a:t>lovers</a:t>
            </a:r>
            <a:r>
              <a:rPr lang="pl-PL" sz="2000" dirty="0"/>
              <a:t> </a:t>
            </a:r>
            <a:r>
              <a:rPr lang="pl-PL" sz="2000" dirty="0" err="1"/>
              <a:t>into</a:t>
            </a:r>
            <a:r>
              <a:rPr lang="pl-PL" sz="2000" dirty="0"/>
              <a:t> </a:t>
            </a:r>
            <a:r>
              <a:rPr lang="pl-PL" sz="2000" dirty="0" err="1"/>
              <a:t>it</a:t>
            </a:r>
            <a:r>
              <a:rPr lang="pl-PL" sz="2000" dirty="0" smtClean="0"/>
              <a:t>.</a:t>
            </a:r>
            <a:endParaRPr lang="pl-PL" sz="2000" dirty="0"/>
          </a:p>
          <a:p>
            <a:r>
              <a:rPr lang="pl-PL" sz="2000" dirty="0"/>
              <a:t>Garlic </a:t>
            </a:r>
            <a:r>
              <a:rPr lang="pl-PL" sz="2000" dirty="0" err="1"/>
              <a:t>is</a:t>
            </a:r>
            <a:r>
              <a:rPr lang="pl-PL" sz="2000" dirty="0"/>
              <a:t> </a:t>
            </a:r>
            <a:r>
              <a:rPr lang="pl-PL" sz="2000" dirty="0" err="1"/>
              <a:t>said</a:t>
            </a:r>
            <a:r>
              <a:rPr lang="pl-PL" sz="2000" dirty="0"/>
              <a:t> to </a:t>
            </a:r>
            <a:r>
              <a:rPr lang="pl-PL" sz="2000" dirty="0" err="1"/>
              <a:t>have</a:t>
            </a:r>
            <a:r>
              <a:rPr lang="pl-PL" sz="2000" dirty="0"/>
              <a:t> </a:t>
            </a:r>
            <a:r>
              <a:rPr lang="pl-PL" sz="2000" dirty="0" err="1"/>
              <a:t>aphrodisiac</a:t>
            </a:r>
            <a:r>
              <a:rPr lang="pl-PL" sz="2000" dirty="0"/>
              <a:t> </a:t>
            </a:r>
            <a:r>
              <a:rPr lang="pl-PL" sz="2000" dirty="0" err="1"/>
              <a:t>powers</a:t>
            </a:r>
            <a:r>
              <a:rPr lang="pl-PL" sz="2000" dirty="0"/>
              <a:t> </a:t>
            </a:r>
            <a:r>
              <a:rPr lang="pl-PL" sz="2000" dirty="0" err="1"/>
              <a:t>when</a:t>
            </a:r>
            <a:r>
              <a:rPr lang="pl-PL" sz="2000" dirty="0"/>
              <a:t> </a:t>
            </a:r>
            <a:r>
              <a:rPr lang="pl-PL" sz="2000" dirty="0" err="1"/>
              <a:t>eaten</a:t>
            </a:r>
            <a:r>
              <a:rPr lang="pl-PL" sz="2000" dirty="0" smtClean="0"/>
              <a:t>.</a:t>
            </a:r>
            <a:endParaRPr lang="pl-PL" sz="2000" dirty="0"/>
          </a:p>
          <a:p>
            <a:r>
              <a:rPr lang="pl-PL" sz="2000" dirty="0" err="1"/>
              <a:t>Wiping</a:t>
            </a:r>
            <a:r>
              <a:rPr lang="pl-PL" sz="2000" dirty="0"/>
              <a:t> a </a:t>
            </a:r>
            <a:r>
              <a:rPr lang="pl-PL" sz="2000" dirty="0" err="1"/>
              <a:t>knife</a:t>
            </a:r>
            <a:r>
              <a:rPr lang="pl-PL" sz="2000" dirty="0"/>
              <a:t> with garlic </a:t>
            </a:r>
            <a:r>
              <a:rPr lang="pl-PL" sz="2000" dirty="0" err="1"/>
              <a:t>juice</a:t>
            </a:r>
            <a:r>
              <a:rPr lang="pl-PL" sz="2000" dirty="0"/>
              <a:t> </a:t>
            </a:r>
            <a:r>
              <a:rPr lang="pl-PL" sz="2000" dirty="0" err="1"/>
              <a:t>empowers</a:t>
            </a:r>
            <a:r>
              <a:rPr lang="pl-PL" sz="2000" dirty="0"/>
              <a:t> </a:t>
            </a:r>
            <a:r>
              <a:rPr lang="pl-PL" sz="2000" dirty="0" err="1"/>
              <a:t>it</a:t>
            </a:r>
            <a:r>
              <a:rPr lang="pl-PL" sz="2000" dirty="0"/>
              <a:t> against negative energies</a:t>
            </a:r>
            <a:r>
              <a:rPr lang="pl-PL" sz="2000" dirty="0" smtClean="0"/>
              <a:t>.</a:t>
            </a:r>
            <a:r>
              <a:rPr lang="pl-PL" sz="2000" dirty="0"/>
              <a:t> </a:t>
            </a:r>
          </a:p>
          <a:p>
            <a:r>
              <a:rPr lang="pl-PL" sz="2000" dirty="0"/>
              <a:t>A </a:t>
            </a:r>
            <a:r>
              <a:rPr lang="pl-PL" sz="2000" dirty="0" err="1"/>
              <a:t>clove</a:t>
            </a:r>
            <a:r>
              <a:rPr lang="pl-PL" sz="2000" dirty="0"/>
              <a:t> of garlic can be </a:t>
            </a:r>
            <a:r>
              <a:rPr lang="pl-PL" sz="2000" dirty="0" err="1"/>
              <a:t>added</a:t>
            </a:r>
            <a:r>
              <a:rPr lang="pl-PL" sz="2000" dirty="0"/>
              <a:t> to </a:t>
            </a:r>
            <a:r>
              <a:rPr lang="pl-PL" sz="2000" dirty="0" err="1"/>
              <a:t>any</a:t>
            </a:r>
            <a:r>
              <a:rPr lang="pl-PL" sz="2000" dirty="0"/>
              <a:t> </a:t>
            </a:r>
            <a:r>
              <a:rPr lang="pl-PL" sz="2000" dirty="0" err="1"/>
              <a:t>mojo</a:t>
            </a:r>
            <a:r>
              <a:rPr lang="pl-PL" sz="2000" dirty="0"/>
              <a:t> </a:t>
            </a:r>
            <a:r>
              <a:rPr lang="pl-PL" sz="2000" dirty="0" err="1"/>
              <a:t>bag</a:t>
            </a:r>
            <a:r>
              <a:rPr lang="pl-PL" sz="2000" dirty="0"/>
              <a:t> to </a:t>
            </a:r>
            <a:r>
              <a:rPr lang="pl-PL" sz="2000" dirty="0" err="1"/>
              <a:t>strengthen</a:t>
            </a:r>
            <a:r>
              <a:rPr lang="pl-PL" sz="2000" dirty="0"/>
              <a:t> </a:t>
            </a:r>
            <a:r>
              <a:rPr lang="pl-PL" sz="2000" dirty="0" err="1"/>
              <a:t>its</a:t>
            </a:r>
            <a:r>
              <a:rPr lang="pl-PL" sz="2000" dirty="0"/>
              <a:t> </a:t>
            </a:r>
            <a:r>
              <a:rPr lang="pl-PL" sz="2000" dirty="0" err="1"/>
              <a:t>energy</a:t>
            </a:r>
            <a:r>
              <a:rPr lang="pl-PL" sz="2000" dirty="0" smtClean="0"/>
              <a:t>.</a:t>
            </a:r>
            <a:r>
              <a:rPr lang="pl-PL" sz="2000" dirty="0"/>
              <a:t> </a:t>
            </a:r>
          </a:p>
          <a:p>
            <a:r>
              <a:rPr lang="pl-PL" sz="2000" dirty="0"/>
              <a:t>Garlic </a:t>
            </a:r>
            <a:r>
              <a:rPr lang="pl-PL" sz="2000" dirty="0" err="1"/>
              <a:t>is</a:t>
            </a:r>
            <a:r>
              <a:rPr lang="pl-PL" sz="2000" dirty="0"/>
              <a:t> used for </a:t>
            </a:r>
            <a:r>
              <a:rPr lang="pl-PL" sz="2000" dirty="0" err="1"/>
              <a:t>exorcism</a:t>
            </a:r>
            <a:r>
              <a:rPr lang="pl-PL" sz="2000" dirty="0"/>
              <a:t>, </a:t>
            </a:r>
            <a:r>
              <a:rPr lang="pl-PL" sz="2000" dirty="0" err="1"/>
              <a:t>spell-breaking</a:t>
            </a:r>
            <a:r>
              <a:rPr lang="pl-PL" sz="2000" dirty="0"/>
              <a:t>, </a:t>
            </a:r>
            <a:r>
              <a:rPr lang="pl-PL" sz="2000" dirty="0" err="1"/>
              <a:t>invoking</a:t>
            </a:r>
            <a:r>
              <a:rPr lang="pl-PL" sz="2000" dirty="0"/>
              <a:t> </a:t>
            </a:r>
            <a:r>
              <a:rPr lang="pl-PL" sz="2000" dirty="0" err="1"/>
              <a:t>passion</a:t>
            </a:r>
            <a:r>
              <a:rPr lang="pl-PL" sz="2000" dirty="0"/>
              <a:t>, </a:t>
            </a:r>
            <a:r>
              <a:rPr lang="pl-PL" sz="2000" dirty="0" err="1"/>
              <a:t>protection</a:t>
            </a:r>
            <a:r>
              <a:rPr lang="pl-PL" sz="2000" dirty="0"/>
              <a:t> and </a:t>
            </a:r>
            <a:r>
              <a:rPr lang="pl-PL" sz="2000" dirty="0" err="1"/>
              <a:t>strength</a:t>
            </a:r>
            <a:r>
              <a:rPr lang="pl-PL" sz="2000" dirty="0" smtClean="0"/>
              <a:t>.</a:t>
            </a:r>
            <a:r>
              <a:rPr lang="pl-PL" sz="2000" dirty="0"/>
              <a:t> </a:t>
            </a:r>
          </a:p>
          <a:p>
            <a:r>
              <a:rPr lang="pl-PL" sz="2000" dirty="0"/>
              <a:t>Also used to protect against psychic and physical vampirism.</a:t>
            </a:r>
          </a:p>
          <a:p>
            <a:endParaRPr lang="pl-PL" sz="2000" dirty="0"/>
          </a:p>
        </p:txBody>
      </p:sp>
      <p:pic>
        <p:nvPicPr>
          <p:cNvPr id="6" name="Obraz 5"/>
          <p:cNvPicPr>
            <a:picLocks noChangeAspect="1"/>
          </p:cNvPicPr>
          <p:nvPr/>
        </p:nvPicPr>
        <p:blipFill>
          <a:blip r:embed="rId2" cstate="print"/>
          <a:stretch>
            <a:fillRect/>
          </a:stretch>
        </p:blipFill>
        <p:spPr>
          <a:xfrm>
            <a:off x="1364674" y="4600021"/>
            <a:ext cx="3248890" cy="2257979"/>
          </a:xfrm>
          <a:prstGeom prst="rect">
            <a:avLst/>
          </a:prstGeom>
        </p:spPr>
      </p:pic>
      <p:pic>
        <p:nvPicPr>
          <p:cNvPr id="7" name="Obraz 6"/>
          <p:cNvPicPr>
            <a:picLocks noChangeAspect="1"/>
          </p:cNvPicPr>
          <p:nvPr/>
        </p:nvPicPr>
        <p:blipFill>
          <a:blip r:embed="rId3" cstate="print"/>
          <a:stretch>
            <a:fillRect/>
          </a:stretch>
        </p:blipFill>
        <p:spPr>
          <a:xfrm>
            <a:off x="5180734" y="4600021"/>
            <a:ext cx="2274357" cy="1869498"/>
          </a:xfrm>
          <a:prstGeom prst="rect">
            <a:avLst/>
          </a:prstGeom>
        </p:spPr>
      </p:pic>
      <p:sp>
        <p:nvSpPr>
          <p:cNvPr id="8" name="Prostokąt 7"/>
          <p:cNvSpPr/>
          <p:nvPr/>
        </p:nvSpPr>
        <p:spPr>
          <a:xfrm>
            <a:off x="183660" y="4533914"/>
            <a:ext cx="4997074" cy="369332"/>
          </a:xfrm>
          <a:prstGeom prst="rect">
            <a:avLst/>
          </a:prstGeom>
        </p:spPr>
        <p:txBody>
          <a:bodyPr wrap="none">
            <a:spAutoFit/>
          </a:bodyPr>
          <a:lstStyle/>
          <a:p>
            <a:pPr marL="658495" indent="-226695">
              <a:spcBef>
                <a:spcPts val="600"/>
              </a:spcBef>
              <a:spcAft>
                <a:spcPts val="6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https://wicca.com/celtic/herbal/magickall.htm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930941117"/>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66943" y="-145473"/>
            <a:ext cx="8596668" cy="1320800"/>
          </a:xfrm>
        </p:spPr>
        <p:txBody>
          <a:bodyPr>
            <a:normAutofit/>
          </a:bodyPr>
          <a:lstStyle/>
          <a:p>
            <a:pPr algn="ctr"/>
            <a:r>
              <a:rPr lang="pl-PL" altLang="pl-PL" sz="4400" dirty="0">
                <a:latin typeface="Arial Unicode MS" panose="020B0604020202020204" pitchFamily="34" charset="-128"/>
              </a:rPr>
              <a:t>The magical power of </a:t>
            </a:r>
            <a:r>
              <a:rPr lang="pl-PL" sz="4400" dirty="0" err="1" smtClean="0"/>
              <a:t>Mistletoe</a:t>
            </a:r>
            <a:endParaRPr lang="pl-PL" sz="4400" dirty="0"/>
          </a:p>
        </p:txBody>
      </p:sp>
      <p:sp>
        <p:nvSpPr>
          <p:cNvPr id="3" name="Symbol zastępczy zawartości 2"/>
          <p:cNvSpPr>
            <a:spLocks noGrp="1"/>
          </p:cNvSpPr>
          <p:nvPr>
            <p:ph idx="1"/>
          </p:nvPr>
        </p:nvSpPr>
        <p:spPr>
          <a:xfrm>
            <a:off x="781243" y="514927"/>
            <a:ext cx="8596668" cy="3880773"/>
          </a:xfrm>
        </p:spPr>
        <p:txBody>
          <a:bodyPr>
            <a:normAutofit/>
          </a:bodyPr>
          <a:lstStyle/>
          <a:p>
            <a:r>
              <a:rPr lang="pl-PL" sz="2000" dirty="0" err="1" smtClean="0"/>
              <a:t>Use</a:t>
            </a:r>
            <a:r>
              <a:rPr lang="pl-PL" sz="2000" dirty="0" smtClean="0"/>
              <a:t> </a:t>
            </a:r>
            <a:r>
              <a:rPr lang="pl-PL" sz="2000" dirty="0"/>
              <a:t>in </a:t>
            </a:r>
            <a:r>
              <a:rPr lang="pl-PL" sz="2000" dirty="0" err="1"/>
              <a:t>spells</a:t>
            </a:r>
            <a:r>
              <a:rPr lang="pl-PL" sz="2000" dirty="0"/>
              <a:t> to </a:t>
            </a:r>
            <a:r>
              <a:rPr lang="pl-PL" sz="2000" dirty="0" err="1"/>
              <a:t>attract</a:t>
            </a:r>
            <a:r>
              <a:rPr lang="pl-PL" sz="2000" dirty="0"/>
              <a:t> love, for </a:t>
            </a:r>
            <a:r>
              <a:rPr lang="pl-PL" sz="2000" dirty="0" err="1"/>
              <a:t>protection</a:t>
            </a:r>
            <a:r>
              <a:rPr lang="pl-PL" sz="2000" dirty="0"/>
              <a:t>, for </a:t>
            </a:r>
            <a:r>
              <a:rPr lang="pl-PL" sz="2000" dirty="0" err="1"/>
              <a:t>luck</a:t>
            </a:r>
            <a:r>
              <a:rPr lang="pl-PL" sz="2000" dirty="0"/>
              <a:t> </a:t>
            </a:r>
            <a:r>
              <a:rPr lang="pl-PL" sz="2000" dirty="0" err="1"/>
              <a:t>while</a:t>
            </a:r>
            <a:r>
              <a:rPr lang="pl-PL" sz="2000" dirty="0"/>
              <a:t> </a:t>
            </a:r>
            <a:r>
              <a:rPr lang="pl-PL" sz="2000" dirty="0" err="1"/>
              <a:t>hunting</a:t>
            </a:r>
            <a:r>
              <a:rPr lang="pl-PL" sz="2000" dirty="0"/>
              <a:t>, for </a:t>
            </a:r>
            <a:r>
              <a:rPr lang="pl-PL" sz="2000" dirty="0" err="1"/>
              <a:t>forgiveness</a:t>
            </a:r>
            <a:r>
              <a:rPr lang="pl-PL" sz="2000" dirty="0"/>
              <a:t> and </a:t>
            </a:r>
            <a:r>
              <a:rPr lang="pl-PL" sz="2000" dirty="0" err="1"/>
              <a:t>reconciliation</a:t>
            </a:r>
            <a:r>
              <a:rPr lang="pl-PL" sz="2000" dirty="0"/>
              <a:t>, to </a:t>
            </a:r>
            <a:r>
              <a:rPr lang="pl-PL" sz="2000" dirty="0" err="1"/>
              <a:t>increase</a:t>
            </a:r>
            <a:r>
              <a:rPr lang="pl-PL" sz="2000" dirty="0"/>
              <a:t> </a:t>
            </a:r>
            <a:r>
              <a:rPr lang="pl-PL" sz="2000" dirty="0" err="1"/>
              <a:t>sexual</a:t>
            </a:r>
            <a:r>
              <a:rPr lang="pl-PL" sz="2000" dirty="0"/>
              <a:t> </a:t>
            </a:r>
            <a:r>
              <a:rPr lang="pl-PL" sz="2000" dirty="0" err="1"/>
              <a:t>potency</a:t>
            </a:r>
            <a:r>
              <a:rPr lang="pl-PL" sz="2000" dirty="0"/>
              <a:t> in men and to help </a:t>
            </a:r>
            <a:r>
              <a:rPr lang="pl-PL" sz="2000" dirty="0" err="1"/>
              <a:t>conceive</a:t>
            </a:r>
            <a:r>
              <a:rPr lang="pl-PL" sz="2000" dirty="0" smtClean="0"/>
              <a:t>.</a:t>
            </a:r>
            <a:r>
              <a:rPr lang="pl-PL" sz="2000" dirty="0"/>
              <a:t> </a:t>
            </a:r>
          </a:p>
          <a:p>
            <a:r>
              <a:rPr lang="pl-PL" sz="2000" dirty="0"/>
              <a:t>It can be </a:t>
            </a:r>
            <a:r>
              <a:rPr lang="pl-PL" sz="2000" dirty="0" err="1"/>
              <a:t>burned</a:t>
            </a:r>
            <a:r>
              <a:rPr lang="pl-PL" sz="2000" dirty="0"/>
              <a:t> to </a:t>
            </a:r>
            <a:r>
              <a:rPr lang="pl-PL" sz="2000" dirty="0" err="1"/>
              <a:t>banish</a:t>
            </a:r>
            <a:r>
              <a:rPr lang="pl-PL" sz="2000" dirty="0"/>
              <a:t> </a:t>
            </a:r>
            <a:r>
              <a:rPr lang="pl-PL" sz="2000" dirty="0" err="1"/>
              <a:t>unwanted</a:t>
            </a:r>
            <a:r>
              <a:rPr lang="pl-PL" sz="2000" dirty="0"/>
              <a:t> </a:t>
            </a:r>
            <a:r>
              <a:rPr lang="pl-PL" sz="2000" dirty="0" err="1"/>
              <a:t>spirits</a:t>
            </a:r>
            <a:r>
              <a:rPr lang="pl-PL" sz="2000" dirty="0"/>
              <a:t>, </a:t>
            </a:r>
            <a:r>
              <a:rPr lang="pl-PL" sz="2000" dirty="0" err="1"/>
              <a:t>laid</a:t>
            </a:r>
            <a:r>
              <a:rPr lang="pl-PL" sz="2000" dirty="0"/>
              <a:t> </a:t>
            </a:r>
            <a:r>
              <a:rPr lang="pl-PL" sz="2000" dirty="0" err="1"/>
              <a:t>across</a:t>
            </a:r>
            <a:r>
              <a:rPr lang="pl-PL" sz="2000" dirty="0"/>
              <a:t> the </a:t>
            </a:r>
            <a:r>
              <a:rPr lang="pl-PL" sz="2000" dirty="0" err="1"/>
              <a:t>threshold</a:t>
            </a:r>
            <a:r>
              <a:rPr lang="pl-PL" sz="2000" dirty="0"/>
              <a:t> of the </a:t>
            </a:r>
            <a:r>
              <a:rPr lang="pl-PL" sz="2000" dirty="0" err="1"/>
              <a:t>bedroom</a:t>
            </a:r>
            <a:r>
              <a:rPr lang="pl-PL" sz="2000" dirty="0"/>
              <a:t> to </a:t>
            </a:r>
            <a:r>
              <a:rPr lang="pl-PL" sz="2000" dirty="0" err="1"/>
              <a:t>banish</a:t>
            </a:r>
            <a:r>
              <a:rPr lang="pl-PL" sz="2000" dirty="0"/>
              <a:t> </a:t>
            </a:r>
            <a:r>
              <a:rPr lang="pl-PL" sz="2000" dirty="0" err="1"/>
              <a:t>unpleasant</a:t>
            </a:r>
            <a:r>
              <a:rPr lang="pl-PL" sz="2000" dirty="0"/>
              <a:t> </a:t>
            </a:r>
            <a:r>
              <a:rPr lang="pl-PL" sz="2000" dirty="0" err="1"/>
              <a:t>dreams</a:t>
            </a:r>
            <a:r>
              <a:rPr lang="pl-PL" sz="2000" dirty="0"/>
              <a:t>, hung in the </a:t>
            </a:r>
            <a:r>
              <a:rPr lang="pl-PL" sz="2000" dirty="0" err="1"/>
              <a:t>home</a:t>
            </a:r>
            <a:r>
              <a:rPr lang="pl-PL" sz="2000" dirty="0"/>
              <a:t> to </a:t>
            </a:r>
            <a:r>
              <a:rPr lang="pl-PL" sz="2000" dirty="0" err="1"/>
              <a:t>attract</a:t>
            </a:r>
            <a:r>
              <a:rPr lang="pl-PL" sz="2000" dirty="0"/>
              <a:t> love and </a:t>
            </a:r>
            <a:r>
              <a:rPr lang="pl-PL" sz="2000" dirty="0" err="1"/>
              <a:t>drive</a:t>
            </a:r>
            <a:r>
              <a:rPr lang="pl-PL" sz="2000" dirty="0"/>
              <a:t> </a:t>
            </a:r>
            <a:r>
              <a:rPr lang="pl-PL" sz="2000" dirty="0" err="1"/>
              <a:t>away</a:t>
            </a:r>
            <a:r>
              <a:rPr lang="pl-PL" sz="2000" dirty="0"/>
              <a:t> negative influence and </a:t>
            </a:r>
            <a:r>
              <a:rPr lang="pl-PL" sz="2000" dirty="0" err="1"/>
              <a:t>carried</a:t>
            </a:r>
            <a:r>
              <a:rPr lang="pl-PL" sz="2000" dirty="0"/>
              <a:t> as a </a:t>
            </a:r>
            <a:r>
              <a:rPr lang="pl-PL" sz="2000" dirty="0" err="1"/>
              <a:t>general</a:t>
            </a:r>
            <a:r>
              <a:rPr lang="pl-PL" sz="2000" dirty="0"/>
              <a:t> </a:t>
            </a:r>
            <a:r>
              <a:rPr lang="pl-PL" sz="2000" dirty="0" err="1"/>
              <a:t>protective</a:t>
            </a:r>
            <a:r>
              <a:rPr lang="pl-PL" sz="2000" dirty="0"/>
              <a:t> amulet</a:t>
            </a:r>
            <a:r>
              <a:rPr lang="pl-PL" sz="2000" dirty="0" smtClean="0"/>
              <a:t>.</a:t>
            </a:r>
            <a:endParaRPr lang="pl-PL" sz="2000" dirty="0"/>
          </a:p>
          <a:p>
            <a:r>
              <a:rPr lang="pl-PL" sz="2000" dirty="0" err="1"/>
              <a:t>Its</a:t>
            </a:r>
            <a:r>
              <a:rPr lang="pl-PL" sz="2000" dirty="0"/>
              <a:t> </a:t>
            </a:r>
            <a:r>
              <a:rPr lang="pl-PL" sz="2000" dirty="0" err="1"/>
              <a:t>wood</a:t>
            </a:r>
            <a:r>
              <a:rPr lang="pl-PL" sz="2000" dirty="0"/>
              <a:t> </a:t>
            </a:r>
            <a:r>
              <a:rPr lang="pl-PL" sz="2000" dirty="0" err="1"/>
              <a:t>is</a:t>
            </a:r>
            <a:r>
              <a:rPr lang="pl-PL" sz="2000" dirty="0"/>
              <a:t> </a:t>
            </a:r>
            <a:r>
              <a:rPr lang="pl-PL" sz="2000" dirty="0" err="1"/>
              <a:t>useful</a:t>
            </a:r>
            <a:r>
              <a:rPr lang="pl-PL" sz="2000" dirty="0"/>
              <a:t> for </a:t>
            </a:r>
            <a:r>
              <a:rPr lang="pl-PL" sz="2000" dirty="0" err="1"/>
              <a:t>making</a:t>
            </a:r>
            <a:r>
              <a:rPr lang="pl-PL" sz="2000" dirty="0"/>
              <a:t> </a:t>
            </a:r>
            <a:r>
              <a:rPr lang="pl-PL" sz="2000" dirty="0" err="1"/>
              <a:t>wands</a:t>
            </a:r>
            <a:r>
              <a:rPr lang="pl-PL" sz="2000" dirty="0"/>
              <a:t> and </a:t>
            </a:r>
            <a:r>
              <a:rPr lang="pl-PL" sz="2000" dirty="0" err="1"/>
              <a:t>other</a:t>
            </a:r>
            <a:r>
              <a:rPr lang="pl-PL" sz="2000" dirty="0"/>
              <a:t> </a:t>
            </a:r>
            <a:r>
              <a:rPr lang="pl-PL" sz="2000" dirty="0" err="1"/>
              <a:t>ritual</a:t>
            </a:r>
            <a:r>
              <a:rPr lang="pl-PL" sz="2000" dirty="0"/>
              <a:t> </a:t>
            </a:r>
            <a:r>
              <a:rPr lang="pl-PL" sz="2000" dirty="0" err="1"/>
              <a:t>tools</a:t>
            </a:r>
            <a:r>
              <a:rPr lang="pl-PL" sz="2000" dirty="0"/>
              <a:t>.</a:t>
            </a:r>
          </a:p>
          <a:p>
            <a:endParaRPr lang="pl-PL" sz="2000" dirty="0"/>
          </a:p>
        </p:txBody>
      </p:sp>
      <p:pic>
        <p:nvPicPr>
          <p:cNvPr id="6" name="Obraz 5"/>
          <p:cNvPicPr>
            <a:picLocks noChangeAspect="1"/>
          </p:cNvPicPr>
          <p:nvPr/>
        </p:nvPicPr>
        <p:blipFill>
          <a:blip r:embed="rId2" cstate="print"/>
          <a:stretch>
            <a:fillRect/>
          </a:stretch>
        </p:blipFill>
        <p:spPr>
          <a:xfrm>
            <a:off x="964189" y="4362037"/>
            <a:ext cx="3114675" cy="2495550"/>
          </a:xfrm>
          <a:prstGeom prst="rect">
            <a:avLst/>
          </a:prstGeom>
        </p:spPr>
      </p:pic>
      <p:pic>
        <p:nvPicPr>
          <p:cNvPr id="7" name="Obraz 6"/>
          <p:cNvPicPr>
            <a:picLocks noChangeAspect="1"/>
          </p:cNvPicPr>
          <p:nvPr/>
        </p:nvPicPr>
        <p:blipFill>
          <a:blip r:embed="rId3" cstate="print"/>
          <a:stretch>
            <a:fillRect/>
          </a:stretch>
        </p:blipFill>
        <p:spPr>
          <a:xfrm>
            <a:off x="5079577" y="4462050"/>
            <a:ext cx="3064644" cy="2295525"/>
          </a:xfrm>
          <a:prstGeom prst="rect">
            <a:avLst/>
          </a:prstGeom>
        </p:spPr>
      </p:pic>
      <p:sp>
        <p:nvSpPr>
          <p:cNvPr id="8" name="Prostokąt 7"/>
          <p:cNvSpPr/>
          <p:nvPr/>
        </p:nvSpPr>
        <p:spPr>
          <a:xfrm>
            <a:off x="565242" y="3959044"/>
            <a:ext cx="4806188" cy="369332"/>
          </a:xfrm>
          <a:prstGeom prst="rect">
            <a:avLst/>
          </a:prstGeom>
        </p:spPr>
        <p:txBody>
          <a:bodyPr wrap="none">
            <a:spAutoFit/>
          </a:bodyPr>
          <a:lstStyle/>
          <a:p>
            <a:pPr marL="658495" indent="-226695">
              <a:spcBef>
                <a:spcPts val="600"/>
              </a:spcBef>
              <a:spcAft>
                <a:spcPts val="6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http://www.witchipedia.com/herb:mistletoe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3282959257"/>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9048" y="-95523"/>
            <a:ext cx="8596668" cy="1320800"/>
          </a:xfrm>
        </p:spPr>
        <p:txBody>
          <a:bodyPr>
            <a:normAutofit fontScale="90000"/>
          </a:bodyPr>
          <a:lstStyle/>
          <a:p>
            <a:pPr algn="ctr"/>
            <a:r>
              <a:rPr lang="pl-PL" altLang="pl-PL" sz="5400" dirty="0">
                <a:latin typeface="Arial Unicode MS" panose="020B0604020202020204" pitchFamily="34" charset="-128"/>
              </a:rPr>
              <a:t>The magical power of </a:t>
            </a:r>
            <a:r>
              <a:rPr lang="pl-PL" sz="5400" dirty="0" smtClean="0"/>
              <a:t>Thyme</a:t>
            </a:r>
            <a:endParaRPr lang="pl-PL" sz="5400" dirty="0"/>
          </a:p>
        </p:txBody>
      </p:sp>
      <p:sp>
        <p:nvSpPr>
          <p:cNvPr id="3" name="Symbol zastępczy zawartości 2"/>
          <p:cNvSpPr>
            <a:spLocks noGrp="1"/>
          </p:cNvSpPr>
          <p:nvPr>
            <p:ph idx="1"/>
          </p:nvPr>
        </p:nvSpPr>
        <p:spPr>
          <a:xfrm>
            <a:off x="687980" y="838208"/>
            <a:ext cx="8596668" cy="3880773"/>
          </a:xfrm>
        </p:spPr>
        <p:txBody>
          <a:bodyPr>
            <a:normAutofit fontScale="92500" lnSpcReduction="10000"/>
          </a:bodyPr>
          <a:lstStyle/>
          <a:p>
            <a:r>
              <a:rPr lang="pl-PL" sz="2000" dirty="0" err="1"/>
              <a:t>C</a:t>
            </a:r>
            <a:r>
              <a:rPr lang="pl-PL" sz="2000" dirty="0" err="1" smtClean="0"/>
              <a:t>an</a:t>
            </a:r>
            <a:r>
              <a:rPr lang="pl-PL" sz="2000" dirty="0" smtClean="0"/>
              <a:t> </a:t>
            </a:r>
            <a:r>
              <a:rPr lang="pl-PL" sz="2000" dirty="0"/>
              <a:t>be used in </a:t>
            </a:r>
            <a:r>
              <a:rPr lang="pl-PL" sz="2000" dirty="0" err="1"/>
              <a:t>magick</a:t>
            </a:r>
            <a:r>
              <a:rPr lang="pl-PL" sz="2000" dirty="0"/>
              <a:t> </a:t>
            </a:r>
            <a:r>
              <a:rPr lang="pl-PL" sz="2000" dirty="0" err="1"/>
              <a:t>spells</a:t>
            </a:r>
            <a:r>
              <a:rPr lang="pl-PL" sz="2000" dirty="0"/>
              <a:t> to </a:t>
            </a:r>
            <a:r>
              <a:rPr lang="pl-PL" sz="2000" dirty="0" err="1"/>
              <a:t>increase</a:t>
            </a:r>
            <a:r>
              <a:rPr lang="pl-PL" sz="2000" dirty="0"/>
              <a:t> </a:t>
            </a:r>
            <a:r>
              <a:rPr lang="pl-PL" sz="2000" dirty="0" err="1"/>
              <a:t>strength</a:t>
            </a:r>
            <a:r>
              <a:rPr lang="pl-PL" sz="2000" dirty="0"/>
              <a:t> and </a:t>
            </a:r>
            <a:r>
              <a:rPr lang="pl-PL" sz="2000" dirty="0" err="1"/>
              <a:t>courage</a:t>
            </a:r>
            <a:r>
              <a:rPr lang="pl-PL" sz="2000" dirty="0" smtClean="0"/>
              <a:t>.</a:t>
            </a:r>
            <a:r>
              <a:rPr lang="pl-PL" sz="2000" dirty="0"/>
              <a:t> </a:t>
            </a:r>
          </a:p>
          <a:p>
            <a:r>
              <a:rPr lang="pl-PL" sz="2000" dirty="0" err="1"/>
              <a:t>When</a:t>
            </a:r>
            <a:r>
              <a:rPr lang="pl-PL" sz="2000" dirty="0"/>
              <a:t> </a:t>
            </a:r>
            <a:r>
              <a:rPr lang="pl-PL" sz="2000" dirty="0" err="1"/>
              <a:t>working</a:t>
            </a:r>
            <a:r>
              <a:rPr lang="pl-PL" sz="2000" dirty="0"/>
              <a:t> hard to </a:t>
            </a:r>
            <a:r>
              <a:rPr lang="pl-PL" sz="2000" dirty="0" err="1"/>
              <a:t>achieve</a:t>
            </a:r>
            <a:r>
              <a:rPr lang="pl-PL" sz="2000" dirty="0"/>
              <a:t> a </a:t>
            </a:r>
            <a:r>
              <a:rPr lang="pl-PL" sz="2000" dirty="0" err="1"/>
              <a:t>goal</a:t>
            </a:r>
            <a:r>
              <a:rPr lang="pl-PL" sz="2000" dirty="0"/>
              <a:t> </a:t>
            </a:r>
            <a:r>
              <a:rPr lang="pl-PL" sz="2000" dirty="0" err="1"/>
              <a:t>that</a:t>
            </a:r>
            <a:r>
              <a:rPr lang="pl-PL" sz="2000" dirty="0"/>
              <a:t> </a:t>
            </a:r>
            <a:r>
              <a:rPr lang="pl-PL" sz="2000" dirty="0" err="1"/>
              <a:t>seems</a:t>
            </a:r>
            <a:r>
              <a:rPr lang="pl-PL" sz="2000" dirty="0"/>
              <a:t> </a:t>
            </a:r>
            <a:r>
              <a:rPr lang="pl-PL" sz="2000" dirty="0" err="1"/>
              <a:t>un-achievable</a:t>
            </a:r>
            <a:r>
              <a:rPr lang="pl-PL" sz="2000" dirty="0"/>
              <a:t>, </a:t>
            </a:r>
            <a:r>
              <a:rPr lang="pl-PL" sz="2000" dirty="0" err="1"/>
              <a:t>thyme</a:t>
            </a:r>
            <a:r>
              <a:rPr lang="pl-PL" sz="2000" dirty="0"/>
              <a:t> can be used in </a:t>
            </a:r>
            <a:r>
              <a:rPr lang="pl-PL" sz="2000" dirty="0" err="1"/>
              <a:t>spells</a:t>
            </a:r>
            <a:r>
              <a:rPr lang="pl-PL" sz="2000" dirty="0"/>
              <a:t> to </a:t>
            </a:r>
            <a:r>
              <a:rPr lang="pl-PL" sz="2000" dirty="0" err="1"/>
              <a:t>help</a:t>
            </a:r>
            <a:r>
              <a:rPr lang="pl-PL" sz="2000" dirty="0"/>
              <a:t> </a:t>
            </a:r>
            <a:r>
              <a:rPr lang="pl-PL" sz="2000" dirty="0" err="1"/>
              <a:t>you</a:t>
            </a:r>
            <a:r>
              <a:rPr lang="pl-PL" sz="2000" dirty="0"/>
              <a:t> </a:t>
            </a:r>
            <a:r>
              <a:rPr lang="pl-PL" sz="2000" dirty="0" err="1"/>
              <a:t>keep</a:t>
            </a:r>
            <a:r>
              <a:rPr lang="pl-PL" sz="2000" dirty="0"/>
              <a:t> a </a:t>
            </a:r>
            <a:r>
              <a:rPr lang="pl-PL" sz="2000" dirty="0" err="1"/>
              <a:t>positive</a:t>
            </a:r>
            <a:r>
              <a:rPr lang="pl-PL" sz="2000" dirty="0"/>
              <a:t> </a:t>
            </a:r>
            <a:r>
              <a:rPr lang="pl-PL" sz="2000" dirty="0" err="1"/>
              <a:t>attitude</a:t>
            </a:r>
            <a:r>
              <a:rPr lang="pl-PL" sz="2000" dirty="0" smtClean="0"/>
              <a:t>.</a:t>
            </a:r>
            <a:endParaRPr lang="pl-PL" sz="2000" dirty="0"/>
          </a:p>
          <a:p>
            <a:r>
              <a:rPr lang="pl-PL" sz="2000" dirty="0" err="1" smtClean="0"/>
              <a:t>Fumigate</a:t>
            </a:r>
            <a:r>
              <a:rPr lang="pl-PL" sz="2000" dirty="0" smtClean="0"/>
              <a:t> </a:t>
            </a:r>
            <a:r>
              <a:rPr lang="pl-PL" sz="2000" dirty="0" err="1"/>
              <a:t>your</a:t>
            </a:r>
            <a:r>
              <a:rPr lang="pl-PL" sz="2000" dirty="0"/>
              <a:t> </a:t>
            </a:r>
            <a:r>
              <a:rPr lang="pl-PL" sz="2000" dirty="0" err="1"/>
              <a:t>home</a:t>
            </a:r>
            <a:r>
              <a:rPr lang="pl-PL" sz="2000" dirty="0"/>
              <a:t> with </a:t>
            </a:r>
            <a:r>
              <a:rPr lang="pl-PL" sz="2000" dirty="0" err="1"/>
              <a:t>thyme</a:t>
            </a:r>
            <a:r>
              <a:rPr lang="pl-PL" sz="2000" dirty="0"/>
              <a:t> to </a:t>
            </a:r>
            <a:r>
              <a:rPr lang="pl-PL" sz="2000" dirty="0" err="1"/>
              <a:t>dispel</a:t>
            </a:r>
            <a:r>
              <a:rPr lang="pl-PL" sz="2000" dirty="0"/>
              <a:t> </a:t>
            </a:r>
            <a:r>
              <a:rPr lang="pl-PL" sz="2000" dirty="0" err="1"/>
              <a:t>melancholy</a:t>
            </a:r>
            <a:r>
              <a:rPr lang="pl-PL" sz="2000" dirty="0"/>
              <a:t>, </a:t>
            </a:r>
            <a:r>
              <a:rPr lang="pl-PL" sz="2000" dirty="0" err="1"/>
              <a:t>hopelessness</a:t>
            </a:r>
            <a:r>
              <a:rPr lang="pl-PL" sz="2000" dirty="0"/>
              <a:t> and </a:t>
            </a:r>
            <a:r>
              <a:rPr lang="pl-PL" sz="2000" dirty="0" err="1"/>
              <a:t>other</a:t>
            </a:r>
            <a:r>
              <a:rPr lang="pl-PL" sz="2000" dirty="0"/>
              <a:t> </a:t>
            </a:r>
            <a:r>
              <a:rPr lang="pl-PL" sz="2000" dirty="0" err="1"/>
              <a:t>mellow</a:t>
            </a:r>
            <a:r>
              <a:rPr lang="pl-PL" sz="2000" dirty="0"/>
              <a:t> but negative </a:t>
            </a:r>
            <a:r>
              <a:rPr lang="pl-PL" sz="2000" dirty="0" err="1"/>
              <a:t>vibrations</a:t>
            </a:r>
            <a:r>
              <a:rPr lang="pl-PL" sz="2000" dirty="0"/>
              <a:t>, </a:t>
            </a:r>
            <a:r>
              <a:rPr lang="pl-PL" sz="2000" dirty="0" err="1"/>
              <a:t>especially</a:t>
            </a:r>
            <a:r>
              <a:rPr lang="pl-PL" sz="2000" dirty="0"/>
              <a:t> </a:t>
            </a:r>
            <a:r>
              <a:rPr lang="pl-PL" sz="2000" dirty="0" err="1"/>
              <a:t>after</a:t>
            </a:r>
            <a:r>
              <a:rPr lang="pl-PL" sz="2000" dirty="0"/>
              <a:t> a family </a:t>
            </a:r>
            <a:r>
              <a:rPr lang="pl-PL" sz="2000" dirty="0" err="1"/>
              <a:t>tragedy</a:t>
            </a:r>
            <a:r>
              <a:rPr lang="pl-PL" sz="2000" dirty="0"/>
              <a:t> </a:t>
            </a:r>
            <a:r>
              <a:rPr lang="pl-PL" sz="2000" dirty="0" err="1"/>
              <a:t>or</a:t>
            </a:r>
            <a:r>
              <a:rPr lang="pl-PL" sz="2000" dirty="0"/>
              <a:t> </a:t>
            </a:r>
            <a:r>
              <a:rPr lang="pl-PL" sz="2000" dirty="0" err="1"/>
              <a:t>during</a:t>
            </a:r>
            <a:r>
              <a:rPr lang="pl-PL" sz="2000" dirty="0"/>
              <a:t> a </a:t>
            </a:r>
            <a:r>
              <a:rPr lang="pl-PL" sz="2000" dirty="0" err="1"/>
              <a:t>long</a:t>
            </a:r>
            <a:r>
              <a:rPr lang="pl-PL" sz="2000" dirty="0"/>
              <a:t> </a:t>
            </a:r>
            <a:r>
              <a:rPr lang="pl-PL" sz="2000" dirty="0" err="1"/>
              <a:t>sickness</a:t>
            </a:r>
            <a:r>
              <a:rPr lang="pl-PL" sz="2000" dirty="0" smtClean="0"/>
              <a:t>.</a:t>
            </a:r>
            <a:endParaRPr lang="pl-PL" sz="2000" dirty="0"/>
          </a:p>
          <a:p>
            <a:r>
              <a:rPr lang="pl-PL" sz="2000" dirty="0"/>
              <a:t>Place </a:t>
            </a:r>
            <a:r>
              <a:rPr lang="pl-PL" sz="2000" dirty="0" err="1"/>
              <a:t>thyme</a:t>
            </a:r>
            <a:r>
              <a:rPr lang="pl-PL" sz="2000" dirty="0"/>
              <a:t> </a:t>
            </a:r>
            <a:r>
              <a:rPr lang="pl-PL" sz="2000" dirty="0" err="1"/>
              <a:t>beneath</a:t>
            </a:r>
            <a:r>
              <a:rPr lang="pl-PL" sz="2000" dirty="0"/>
              <a:t> </a:t>
            </a:r>
            <a:r>
              <a:rPr lang="pl-PL" sz="2000" dirty="0" err="1"/>
              <a:t>your</a:t>
            </a:r>
            <a:r>
              <a:rPr lang="pl-PL" sz="2000" dirty="0"/>
              <a:t> </a:t>
            </a:r>
            <a:r>
              <a:rPr lang="pl-PL" sz="2000" dirty="0" err="1"/>
              <a:t>pillow</a:t>
            </a:r>
            <a:r>
              <a:rPr lang="pl-PL" sz="2000" dirty="0"/>
              <a:t> for a </a:t>
            </a:r>
            <a:r>
              <a:rPr lang="pl-PL" sz="2000" dirty="0" err="1"/>
              <a:t>restful</a:t>
            </a:r>
            <a:r>
              <a:rPr lang="pl-PL" sz="2000" dirty="0"/>
              <a:t> </a:t>
            </a:r>
            <a:r>
              <a:rPr lang="pl-PL" sz="2000" dirty="0" err="1"/>
              <a:t>sleep</a:t>
            </a:r>
            <a:r>
              <a:rPr lang="pl-PL" sz="2000" dirty="0"/>
              <a:t> and happy </a:t>
            </a:r>
            <a:r>
              <a:rPr lang="pl-PL" sz="2000" dirty="0" err="1"/>
              <a:t>dreams</a:t>
            </a:r>
            <a:r>
              <a:rPr lang="pl-PL" sz="2000" dirty="0"/>
              <a:t> and to </a:t>
            </a:r>
            <a:r>
              <a:rPr lang="pl-PL" sz="2000" dirty="0" err="1"/>
              <a:t>prevent</a:t>
            </a:r>
            <a:r>
              <a:rPr lang="pl-PL" sz="2000" dirty="0"/>
              <a:t> </a:t>
            </a:r>
            <a:r>
              <a:rPr lang="pl-PL" sz="2000" dirty="0" err="1"/>
              <a:t>nightmares</a:t>
            </a:r>
            <a:r>
              <a:rPr lang="pl-PL" sz="2000" dirty="0" smtClean="0"/>
              <a:t>.</a:t>
            </a:r>
            <a:endParaRPr lang="pl-PL" sz="2000" dirty="0"/>
          </a:p>
          <a:p>
            <a:r>
              <a:rPr lang="pl-PL" sz="2000" dirty="0" err="1"/>
              <a:t>Faeries</a:t>
            </a:r>
            <a:r>
              <a:rPr lang="pl-PL" sz="2000" dirty="0"/>
              <a:t> love </a:t>
            </a:r>
            <a:r>
              <a:rPr lang="pl-PL" sz="2000" dirty="0" err="1"/>
              <a:t>thyme</a:t>
            </a:r>
            <a:r>
              <a:rPr lang="pl-PL" sz="2000" dirty="0"/>
              <a:t>. </a:t>
            </a:r>
            <a:r>
              <a:rPr lang="pl-PL" sz="2000" dirty="0" err="1"/>
              <a:t>Its</a:t>
            </a:r>
            <a:r>
              <a:rPr lang="pl-PL" sz="2000" dirty="0"/>
              <a:t> </a:t>
            </a:r>
            <a:r>
              <a:rPr lang="pl-PL" sz="2000" dirty="0" err="1"/>
              <a:t>addition</a:t>
            </a:r>
            <a:r>
              <a:rPr lang="pl-PL" sz="2000" dirty="0"/>
              <a:t> to </a:t>
            </a:r>
            <a:r>
              <a:rPr lang="pl-PL" sz="2000" dirty="0" err="1"/>
              <a:t>your</a:t>
            </a:r>
            <a:r>
              <a:rPr lang="pl-PL" sz="2000" dirty="0"/>
              <a:t> garden </a:t>
            </a:r>
            <a:r>
              <a:rPr lang="pl-PL" sz="2000" dirty="0" err="1"/>
              <a:t>will</a:t>
            </a:r>
            <a:r>
              <a:rPr lang="pl-PL" sz="2000" dirty="0"/>
              <a:t> </a:t>
            </a:r>
            <a:r>
              <a:rPr lang="pl-PL" sz="2000" dirty="0" err="1"/>
              <a:t>attract</a:t>
            </a:r>
            <a:r>
              <a:rPr lang="pl-PL" sz="2000" dirty="0"/>
              <a:t> </a:t>
            </a:r>
            <a:r>
              <a:rPr lang="pl-PL" sz="2000" dirty="0" err="1"/>
              <a:t>them</a:t>
            </a:r>
            <a:r>
              <a:rPr lang="pl-PL" sz="2000" dirty="0"/>
              <a:t> and </a:t>
            </a:r>
            <a:r>
              <a:rPr lang="pl-PL" sz="2000" dirty="0" err="1"/>
              <a:t>it</a:t>
            </a:r>
            <a:r>
              <a:rPr lang="pl-PL" sz="2000" dirty="0"/>
              <a:t> can be used in </a:t>
            </a:r>
            <a:r>
              <a:rPr lang="pl-PL" sz="2000" dirty="0" err="1"/>
              <a:t>spells</a:t>
            </a:r>
            <a:r>
              <a:rPr lang="pl-PL" sz="2000" dirty="0"/>
              <a:t> to </a:t>
            </a:r>
            <a:r>
              <a:rPr lang="pl-PL" sz="2000" dirty="0" err="1"/>
              <a:t>communicate</a:t>
            </a:r>
            <a:r>
              <a:rPr lang="pl-PL" sz="2000" dirty="0"/>
              <a:t> with </a:t>
            </a:r>
            <a:r>
              <a:rPr lang="pl-PL" sz="2000" dirty="0" err="1"/>
              <a:t>faeries</a:t>
            </a:r>
            <a:r>
              <a:rPr lang="pl-PL" sz="2000" dirty="0" smtClean="0"/>
              <a:t>.</a:t>
            </a:r>
            <a:endParaRPr lang="pl-PL" sz="2000" dirty="0"/>
          </a:p>
          <a:p>
            <a:r>
              <a:rPr lang="pl-PL" sz="2000" dirty="0"/>
              <a:t>Thyme </a:t>
            </a:r>
            <a:r>
              <a:rPr lang="pl-PL" sz="2000" dirty="0" err="1"/>
              <a:t>is</a:t>
            </a:r>
            <a:r>
              <a:rPr lang="pl-PL" sz="2000" dirty="0"/>
              <a:t> </a:t>
            </a:r>
            <a:r>
              <a:rPr lang="pl-PL" sz="2000" dirty="0" err="1"/>
              <a:t>excellent</a:t>
            </a:r>
            <a:r>
              <a:rPr lang="pl-PL" sz="2000" dirty="0"/>
              <a:t> in </a:t>
            </a:r>
            <a:r>
              <a:rPr lang="pl-PL" sz="2000" dirty="0" err="1"/>
              <a:t>ritual</a:t>
            </a:r>
            <a:r>
              <a:rPr lang="pl-PL" sz="2000" dirty="0"/>
              <a:t> </a:t>
            </a:r>
            <a:r>
              <a:rPr lang="pl-PL" sz="2000" dirty="0" err="1"/>
              <a:t>baths</a:t>
            </a:r>
            <a:r>
              <a:rPr lang="pl-PL" sz="2000" dirty="0"/>
              <a:t> and </a:t>
            </a:r>
            <a:r>
              <a:rPr lang="pl-PL" sz="2000" dirty="0" err="1"/>
              <a:t>fumigation</a:t>
            </a:r>
            <a:r>
              <a:rPr lang="pl-PL" sz="2000" dirty="0"/>
              <a:t> for </a:t>
            </a:r>
            <a:r>
              <a:rPr lang="pl-PL" sz="2000" dirty="0" err="1"/>
              <a:t>early</a:t>
            </a:r>
            <a:r>
              <a:rPr lang="pl-PL" sz="2000" dirty="0"/>
              <a:t> spring </a:t>
            </a:r>
            <a:r>
              <a:rPr lang="pl-PL" sz="2000" dirty="0" err="1"/>
              <a:t>festivals</a:t>
            </a:r>
            <a:r>
              <a:rPr lang="pl-PL" sz="2000" dirty="0"/>
              <a:t> </a:t>
            </a:r>
            <a:r>
              <a:rPr lang="pl-PL" sz="2000" dirty="0" err="1"/>
              <a:t>when</a:t>
            </a:r>
            <a:r>
              <a:rPr lang="pl-PL" sz="2000" dirty="0"/>
              <a:t> we </a:t>
            </a:r>
            <a:r>
              <a:rPr lang="pl-PL" sz="2000" dirty="0" err="1"/>
              <a:t>seek</a:t>
            </a:r>
            <a:r>
              <a:rPr lang="pl-PL" sz="2000" dirty="0"/>
              <a:t> to </a:t>
            </a:r>
            <a:r>
              <a:rPr lang="pl-PL" sz="2000" dirty="0" err="1"/>
              <a:t>leave</a:t>
            </a:r>
            <a:r>
              <a:rPr lang="pl-PL" sz="2000" dirty="0"/>
              <a:t> the </a:t>
            </a:r>
            <a:r>
              <a:rPr lang="pl-PL" sz="2000" dirty="0" err="1"/>
              <a:t>old</a:t>
            </a:r>
            <a:r>
              <a:rPr lang="pl-PL" sz="2000" dirty="0"/>
              <a:t> </a:t>
            </a:r>
            <a:r>
              <a:rPr lang="pl-PL" sz="2000" dirty="0" err="1"/>
              <a:t>behind</a:t>
            </a:r>
            <a:r>
              <a:rPr lang="pl-PL" sz="2000" dirty="0"/>
              <a:t> and </a:t>
            </a:r>
            <a:r>
              <a:rPr lang="pl-PL" sz="2000" dirty="0" err="1"/>
              <a:t>begin</a:t>
            </a:r>
            <a:r>
              <a:rPr lang="pl-PL" sz="2000" dirty="0"/>
              <a:t> </a:t>
            </a:r>
            <a:r>
              <a:rPr lang="pl-PL" sz="2000" dirty="0" err="1"/>
              <a:t>anew</a:t>
            </a:r>
            <a:r>
              <a:rPr lang="pl-PL" sz="2000" dirty="0"/>
              <a:t>.</a:t>
            </a:r>
          </a:p>
          <a:p>
            <a:endParaRPr lang="pl-PL" sz="2000" dirty="0"/>
          </a:p>
        </p:txBody>
      </p:sp>
      <p:sp>
        <p:nvSpPr>
          <p:cNvPr id="6" name="Prostokąt 5"/>
          <p:cNvSpPr/>
          <p:nvPr/>
        </p:nvSpPr>
        <p:spPr>
          <a:xfrm>
            <a:off x="-208158" y="4718981"/>
            <a:ext cx="4524187" cy="369332"/>
          </a:xfrm>
          <a:prstGeom prst="rect">
            <a:avLst/>
          </a:prstGeom>
        </p:spPr>
        <p:txBody>
          <a:bodyPr wrap="none">
            <a:spAutoFit/>
          </a:bodyPr>
          <a:lstStyle/>
          <a:p>
            <a:pPr marL="658495" indent="-226695">
              <a:spcBef>
                <a:spcPts val="600"/>
              </a:spcBef>
              <a:spcAft>
                <a:spcPts val="6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http://www.witchipedia.com/herb:thyme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az 6"/>
          <p:cNvPicPr>
            <a:picLocks noChangeAspect="1"/>
          </p:cNvPicPr>
          <p:nvPr/>
        </p:nvPicPr>
        <p:blipFill>
          <a:blip r:embed="rId3" cstate="print"/>
          <a:stretch>
            <a:fillRect/>
          </a:stretch>
        </p:blipFill>
        <p:spPr>
          <a:xfrm>
            <a:off x="6016336" y="4709392"/>
            <a:ext cx="2726315" cy="2042105"/>
          </a:xfrm>
          <a:prstGeom prst="rect">
            <a:avLst/>
          </a:prstGeom>
          <a:scene3d>
            <a:camera prst="perspectiveFront"/>
            <a:lightRig rig="threePt" dir="t"/>
          </a:scene3d>
        </p:spPr>
      </p:pic>
      <p:pic>
        <p:nvPicPr>
          <p:cNvPr id="8" name="Obraz 7"/>
          <p:cNvPicPr>
            <a:picLocks noChangeAspect="1"/>
          </p:cNvPicPr>
          <p:nvPr/>
        </p:nvPicPr>
        <p:blipFill>
          <a:blip r:embed="rId4" cstate="print"/>
          <a:stretch>
            <a:fillRect/>
          </a:stretch>
        </p:blipFill>
        <p:spPr>
          <a:xfrm>
            <a:off x="1459490" y="5086350"/>
            <a:ext cx="2581275" cy="1771650"/>
          </a:xfrm>
          <a:prstGeom prst="rect">
            <a:avLst/>
          </a:prstGeom>
        </p:spPr>
      </p:pic>
    </p:spTree>
    <p:extLst>
      <p:ext uri="{BB962C8B-B14F-4D97-AF65-F5344CB8AC3E}">
        <p14:creationId xmlns="" xmlns:p14="http://schemas.microsoft.com/office/powerpoint/2010/main" val="2109750670"/>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1762" y="-116305"/>
            <a:ext cx="8596668" cy="1320800"/>
          </a:xfrm>
        </p:spPr>
        <p:txBody>
          <a:bodyPr/>
          <a:lstStyle/>
          <a:p>
            <a:pPr algn="ctr"/>
            <a:r>
              <a:rPr lang="pl-PL" altLang="pl-PL" dirty="0">
                <a:latin typeface="Arial Unicode MS" panose="020B0604020202020204" pitchFamily="34" charset="-128"/>
              </a:rPr>
              <a:t>The magical power of </a:t>
            </a:r>
            <a:r>
              <a:rPr lang="pl-PL" dirty="0" smtClean="0"/>
              <a:t>Ginseng</a:t>
            </a:r>
            <a:endParaRPr lang="pl-PL" dirty="0"/>
          </a:p>
        </p:txBody>
      </p:sp>
      <p:sp>
        <p:nvSpPr>
          <p:cNvPr id="3" name="Symbol zastępczy zawartości 2"/>
          <p:cNvSpPr>
            <a:spLocks noGrp="1"/>
          </p:cNvSpPr>
          <p:nvPr>
            <p:ph idx="1"/>
          </p:nvPr>
        </p:nvSpPr>
        <p:spPr>
          <a:xfrm>
            <a:off x="891376" y="544095"/>
            <a:ext cx="8596668" cy="3880773"/>
          </a:xfrm>
        </p:spPr>
        <p:txBody>
          <a:bodyPr/>
          <a:lstStyle/>
          <a:p>
            <a:r>
              <a:rPr lang="pl-PL" dirty="0"/>
              <a:t>In modern </a:t>
            </a:r>
            <a:r>
              <a:rPr lang="pl-PL" dirty="0" err="1"/>
              <a:t>magick</a:t>
            </a:r>
            <a:r>
              <a:rPr lang="pl-PL" dirty="0"/>
              <a:t>, Ginseng </a:t>
            </a:r>
            <a:r>
              <a:rPr lang="pl-PL" dirty="0" err="1"/>
              <a:t>root</a:t>
            </a:r>
            <a:r>
              <a:rPr lang="pl-PL" dirty="0"/>
              <a:t> </a:t>
            </a:r>
            <a:r>
              <a:rPr lang="pl-PL" dirty="0" err="1"/>
              <a:t>is</a:t>
            </a:r>
            <a:r>
              <a:rPr lang="pl-PL" dirty="0"/>
              <a:t> </a:t>
            </a:r>
            <a:r>
              <a:rPr lang="pl-PL" dirty="0" err="1"/>
              <a:t>carried</a:t>
            </a:r>
            <a:r>
              <a:rPr lang="pl-PL" dirty="0"/>
              <a:t> to </a:t>
            </a:r>
            <a:r>
              <a:rPr lang="pl-PL" dirty="0" err="1"/>
              <a:t>attract</a:t>
            </a:r>
            <a:r>
              <a:rPr lang="pl-PL" dirty="0"/>
              <a:t> love, </a:t>
            </a:r>
            <a:r>
              <a:rPr lang="pl-PL" dirty="0" err="1"/>
              <a:t>ensure</a:t>
            </a:r>
            <a:r>
              <a:rPr lang="pl-PL" dirty="0"/>
              <a:t> </a:t>
            </a:r>
            <a:r>
              <a:rPr lang="pl-PL" dirty="0" err="1"/>
              <a:t>sexual</a:t>
            </a:r>
            <a:r>
              <a:rPr lang="pl-PL" dirty="0"/>
              <a:t> </a:t>
            </a:r>
            <a:r>
              <a:rPr lang="pl-PL" dirty="0" err="1"/>
              <a:t>potency</a:t>
            </a:r>
            <a:r>
              <a:rPr lang="pl-PL" dirty="0"/>
              <a:t>, </a:t>
            </a:r>
            <a:r>
              <a:rPr lang="pl-PL" dirty="0" err="1"/>
              <a:t>enhance</a:t>
            </a:r>
            <a:r>
              <a:rPr lang="pl-PL" dirty="0"/>
              <a:t> </a:t>
            </a:r>
            <a:r>
              <a:rPr lang="pl-PL" dirty="0" err="1"/>
              <a:t>beauty</a:t>
            </a:r>
            <a:r>
              <a:rPr lang="pl-PL" dirty="0"/>
              <a:t>, </a:t>
            </a:r>
            <a:r>
              <a:rPr lang="pl-PL" dirty="0" err="1"/>
              <a:t>draw</a:t>
            </a:r>
            <a:r>
              <a:rPr lang="pl-PL" dirty="0"/>
              <a:t> </a:t>
            </a:r>
            <a:r>
              <a:rPr lang="pl-PL" dirty="0" err="1"/>
              <a:t>money</a:t>
            </a:r>
            <a:r>
              <a:rPr lang="pl-PL" dirty="0"/>
              <a:t>, and </a:t>
            </a:r>
            <a:r>
              <a:rPr lang="pl-PL" dirty="0" err="1"/>
              <a:t>promote</a:t>
            </a:r>
            <a:r>
              <a:rPr lang="pl-PL" dirty="0"/>
              <a:t> general good health and </a:t>
            </a:r>
            <a:r>
              <a:rPr lang="pl-PL" dirty="0" err="1"/>
              <a:t>vitality</a:t>
            </a:r>
            <a:r>
              <a:rPr lang="pl-PL" dirty="0"/>
              <a:t>.  It </a:t>
            </a:r>
            <a:r>
              <a:rPr lang="pl-PL" dirty="0" err="1"/>
              <a:t>is</a:t>
            </a:r>
            <a:r>
              <a:rPr lang="pl-PL" dirty="0"/>
              <a:t> also </a:t>
            </a:r>
            <a:r>
              <a:rPr lang="pl-PL" dirty="0" err="1"/>
              <a:t>associated</a:t>
            </a:r>
            <a:r>
              <a:rPr lang="pl-PL" dirty="0"/>
              <a:t> with </a:t>
            </a:r>
            <a:r>
              <a:rPr lang="pl-PL" dirty="0" err="1"/>
              <a:t>protection</a:t>
            </a:r>
            <a:r>
              <a:rPr lang="pl-PL" dirty="0"/>
              <a:t>, </a:t>
            </a:r>
            <a:r>
              <a:rPr lang="pl-PL" dirty="0" err="1"/>
              <a:t>fulfillment</a:t>
            </a:r>
            <a:r>
              <a:rPr lang="pl-PL" dirty="0"/>
              <a:t> of </a:t>
            </a:r>
            <a:r>
              <a:rPr lang="pl-PL" dirty="0" err="1"/>
              <a:t>wishes</a:t>
            </a:r>
            <a:r>
              <a:rPr lang="pl-PL" dirty="0"/>
              <a:t>, and </a:t>
            </a:r>
            <a:r>
              <a:rPr lang="pl-PL" dirty="0" err="1"/>
              <a:t>spirituality</a:t>
            </a:r>
            <a:r>
              <a:rPr lang="pl-PL" dirty="0"/>
              <a:t>.  To </a:t>
            </a:r>
            <a:r>
              <a:rPr lang="pl-PL" dirty="0" err="1"/>
              <a:t>attract</a:t>
            </a:r>
            <a:r>
              <a:rPr lang="pl-PL" dirty="0"/>
              <a:t> love, </a:t>
            </a:r>
            <a:r>
              <a:rPr lang="pl-PL" dirty="0" err="1"/>
              <a:t>fill</a:t>
            </a:r>
            <a:r>
              <a:rPr lang="pl-PL" dirty="0"/>
              <a:t> a red </a:t>
            </a:r>
            <a:r>
              <a:rPr lang="pl-PL" dirty="0" err="1"/>
              <a:t>or</a:t>
            </a:r>
            <a:r>
              <a:rPr lang="pl-PL" dirty="0"/>
              <a:t> </a:t>
            </a:r>
            <a:r>
              <a:rPr lang="pl-PL" dirty="0" err="1"/>
              <a:t>pink</a:t>
            </a:r>
            <a:r>
              <a:rPr lang="pl-PL" dirty="0"/>
              <a:t> </a:t>
            </a:r>
            <a:r>
              <a:rPr lang="pl-PL" dirty="0" err="1"/>
              <a:t>flannel</a:t>
            </a:r>
            <a:r>
              <a:rPr lang="pl-PL" dirty="0"/>
              <a:t> </a:t>
            </a:r>
            <a:r>
              <a:rPr lang="pl-PL" dirty="0" err="1"/>
              <a:t>bag</a:t>
            </a:r>
            <a:r>
              <a:rPr lang="pl-PL" dirty="0"/>
              <a:t> with a lock of </a:t>
            </a:r>
            <a:r>
              <a:rPr lang="pl-PL" dirty="0" err="1"/>
              <a:t>your</a:t>
            </a:r>
            <a:r>
              <a:rPr lang="pl-PL" dirty="0"/>
              <a:t> </a:t>
            </a:r>
            <a:r>
              <a:rPr lang="pl-PL" dirty="0" err="1"/>
              <a:t>own</a:t>
            </a:r>
            <a:r>
              <a:rPr lang="pl-PL" dirty="0"/>
              <a:t> </a:t>
            </a:r>
            <a:r>
              <a:rPr lang="pl-PL" dirty="0" err="1"/>
              <a:t>hair</a:t>
            </a:r>
            <a:r>
              <a:rPr lang="pl-PL" dirty="0"/>
              <a:t>, a </a:t>
            </a:r>
            <a:r>
              <a:rPr lang="pl-PL" dirty="0" err="1"/>
              <a:t>heart-shaped</a:t>
            </a:r>
            <a:r>
              <a:rPr lang="pl-PL" dirty="0"/>
              <a:t> piece of </a:t>
            </a:r>
            <a:r>
              <a:rPr lang="pl-PL" dirty="0" err="1"/>
              <a:t>sun-dried</a:t>
            </a:r>
            <a:r>
              <a:rPr lang="pl-PL" dirty="0"/>
              <a:t> </a:t>
            </a:r>
            <a:r>
              <a:rPr lang="pl-PL" dirty="0" err="1"/>
              <a:t>lemon</a:t>
            </a:r>
            <a:r>
              <a:rPr lang="pl-PL" dirty="0"/>
              <a:t> </a:t>
            </a:r>
            <a:r>
              <a:rPr lang="pl-PL" dirty="0" err="1"/>
              <a:t>peel</a:t>
            </a:r>
            <a:r>
              <a:rPr lang="pl-PL" dirty="0"/>
              <a:t>, and a piece of </a:t>
            </a:r>
            <a:r>
              <a:rPr lang="pl-PL" dirty="0" err="1"/>
              <a:t>dried</a:t>
            </a:r>
            <a:r>
              <a:rPr lang="pl-PL" dirty="0"/>
              <a:t> Ginseng </a:t>
            </a:r>
            <a:r>
              <a:rPr lang="pl-PL" dirty="0" err="1"/>
              <a:t>root</a:t>
            </a:r>
            <a:r>
              <a:rPr lang="pl-PL" dirty="0"/>
              <a:t>.  </a:t>
            </a:r>
            <a:r>
              <a:rPr lang="pl-PL" dirty="0" err="1"/>
              <a:t>Consecrate</a:t>
            </a:r>
            <a:r>
              <a:rPr lang="pl-PL" dirty="0"/>
              <a:t> and </a:t>
            </a:r>
            <a:r>
              <a:rPr lang="pl-PL" dirty="0" err="1"/>
              <a:t>charge</a:t>
            </a:r>
            <a:r>
              <a:rPr lang="pl-PL" dirty="0"/>
              <a:t> </a:t>
            </a:r>
            <a:r>
              <a:rPr lang="pl-PL" dirty="0" err="1"/>
              <a:t>it</a:t>
            </a:r>
            <a:r>
              <a:rPr lang="pl-PL" dirty="0"/>
              <a:t>, </a:t>
            </a:r>
            <a:r>
              <a:rPr lang="pl-PL" dirty="0" err="1"/>
              <a:t>then</a:t>
            </a:r>
            <a:r>
              <a:rPr lang="pl-PL" dirty="0"/>
              <a:t> </a:t>
            </a:r>
            <a:r>
              <a:rPr lang="pl-PL" dirty="0" err="1"/>
              <a:t>wear</a:t>
            </a:r>
            <a:r>
              <a:rPr lang="pl-PL" dirty="0"/>
              <a:t> </a:t>
            </a:r>
            <a:r>
              <a:rPr lang="pl-PL" dirty="0" err="1"/>
              <a:t>it</a:t>
            </a:r>
            <a:r>
              <a:rPr lang="pl-PL" dirty="0"/>
              <a:t> on a </a:t>
            </a:r>
            <a:r>
              <a:rPr lang="pl-PL" dirty="0" err="1"/>
              <a:t>gold</a:t>
            </a:r>
            <a:r>
              <a:rPr lang="pl-PL" dirty="0"/>
              <a:t> </a:t>
            </a:r>
            <a:r>
              <a:rPr lang="pl-PL" dirty="0" err="1"/>
              <a:t>chain</a:t>
            </a:r>
            <a:r>
              <a:rPr lang="pl-PL" dirty="0"/>
              <a:t> </a:t>
            </a:r>
            <a:r>
              <a:rPr lang="pl-PL" dirty="0" err="1"/>
              <a:t>around</a:t>
            </a:r>
            <a:r>
              <a:rPr lang="pl-PL" dirty="0"/>
              <a:t> </a:t>
            </a:r>
            <a:r>
              <a:rPr lang="pl-PL" dirty="0" err="1"/>
              <a:t>your</a:t>
            </a:r>
            <a:r>
              <a:rPr lang="pl-PL" dirty="0"/>
              <a:t> </a:t>
            </a:r>
            <a:r>
              <a:rPr lang="pl-PL" dirty="0" err="1"/>
              <a:t>neck</a:t>
            </a:r>
            <a:r>
              <a:rPr lang="pl-PL" dirty="0"/>
              <a:t>.</a:t>
            </a:r>
          </a:p>
          <a:p>
            <a:r>
              <a:rPr lang="pl-PL" dirty="0" err="1"/>
              <a:t>Burning</a:t>
            </a:r>
            <a:r>
              <a:rPr lang="pl-PL" dirty="0"/>
              <a:t> Ginseng </a:t>
            </a:r>
            <a:r>
              <a:rPr lang="pl-PL" dirty="0" err="1"/>
              <a:t>root</a:t>
            </a:r>
            <a:r>
              <a:rPr lang="pl-PL" dirty="0"/>
              <a:t> </a:t>
            </a:r>
            <a:r>
              <a:rPr lang="pl-PL" dirty="0" err="1"/>
              <a:t>or</a:t>
            </a:r>
            <a:r>
              <a:rPr lang="pl-PL" dirty="0"/>
              <a:t> </a:t>
            </a:r>
            <a:r>
              <a:rPr lang="pl-PL" dirty="0" err="1"/>
              <a:t>powder</a:t>
            </a:r>
            <a:r>
              <a:rPr lang="pl-PL" dirty="0"/>
              <a:t> as an </a:t>
            </a:r>
            <a:r>
              <a:rPr lang="pl-PL" dirty="0" err="1"/>
              <a:t>incense</a:t>
            </a:r>
            <a:r>
              <a:rPr lang="pl-PL" dirty="0"/>
              <a:t> </a:t>
            </a:r>
            <a:r>
              <a:rPr lang="pl-PL" dirty="0" err="1"/>
              <a:t>is</a:t>
            </a:r>
            <a:r>
              <a:rPr lang="pl-PL" dirty="0"/>
              <a:t> </a:t>
            </a:r>
            <a:r>
              <a:rPr lang="pl-PL" dirty="0" err="1"/>
              <a:t>believed</a:t>
            </a:r>
            <a:r>
              <a:rPr lang="pl-PL" dirty="0"/>
              <a:t> to </a:t>
            </a:r>
            <a:r>
              <a:rPr lang="pl-PL" dirty="0" err="1"/>
              <a:t>ward</a:t>
            </a:r>
            <a:r>
              <a:rPr lang="pl-PL" dirty="0"/>
              <a:t> off </a:t>
            </a:r>
            <a:r>
              <a:rPr lang="pl-PL" dirty="0" err="1"/>
              <a:t>evil</a:t>
            </a:r>
            <a:r>
              <a:rPr lang="pl-PL" dirty="0"/>
              <a:t>,  break </a:t>
            </a:r>
            <a:r>
              <a:rPr lang="pl-PL" dirty="0" err="1"/>
              <a:t>hexes</a:t>
            </a:r>
            <a:r>
              <a:rPr lang="pl-PL" dirty="0"/>
              <a:t> </a:t>
            </a:r>
            <a:r>
              <a:rPr lang="pl-PL" dirty="0" err="1"/>
              <a:t>or</a:t>
            </a:r>
            <a:r>
              <a:rPr lang="pl-PL" dirty="0"/>
              <a:t> </a:t>
            </a:r>
            <a:r>
              <a:rPr lang="pl-PL" dirty="0" err="1"/>
              <a:t>curses</a:t>
            </a:r>
            <a:r>
              <a:rPr lang="pl-PL" dirty="0"/>
              <a:t>,  repel negative </a:t>
            </a:r>
            <a:r>
              <a:rPr lang="pl-PL" dirty="0" err="1"/>
              <a:t>spirits</a:t>
            </a:r>
            <a:r>
              <a:rPr lang="pl-PL" dirty="0"/>
              <a:t>, and </a:t>
            </a:r>
            <a:r>
              <a:rPr lang="pl-PL" dirty="0" err="1"/>
              <a:t>provide</a:t>
            </a:r>
            <a:r>
              <a:rPr lang="pl-PL" dirty="0"/>
              <a:t> </a:t>
            </a:r>
            <a:r>
              <a:rPr lang="pl-PL" dirty="0" err="1"/>
              <a:t>visualization</a:t>
            </a:r>
            <a:r>
              <a:rPr lang="pl-PL" dirty="0"/>
              <a:t> </a:t>
            </a:r>
            <a:r>
              <a:rPr lang="pl-PL" dirty="0" err="1"/>
              <a:t>fulfillment</a:t>
            </a:r>
            <a:r>
              <a:rPr lang="pl-PL" dirty="0"/>
              <a:t> </a:t>
            </a:r>
          </a:p>
          <a:p>
            <a:r>
              <a:rPr lang="pl-PL" dirty="0" err="1"/>
              <a:t>Drunk</a:t>
            </a:r>
            <a:r>
              <a:rPr lang="pl-PL" dirty="0"/>
              <a:t> as a </a:t>
            </a:r>
            <a:r>
              <a:rPr lang="pl-PL" dirty="0" err="1"/>
              <a:t>tea</a:t>
            </a:r>
            <a:r>
              <a:rPr lang="pl-PL" dirty="0"/>
              <a:t>, Ginseng </a:t>
            </a:r>
            <a:r>
              <a:rPr lang="pl-PL" dirty="0" err="1"/>
              <a:t>is</a:t>
            </a:r>
            <a:r>
              <a:rPr lang="pl-PL" dirty="0"/>
              <a:t> </a:t>
            </a:r>
            <a:r>
              <a:rPr lang="pl-PL" dirty="0" err="1"/>
              <a:t>believed</a:t>
            </a:r>
            <a:r>
              <a:rPr lang="pl-PL" dirty="0"/>
              <a:t> to be a </a:t>
            </a:r>
            <a:r>
              <a:rPr lang="pl-PL" dirty="0" err="1"/>
              <a:t>powerful</a:t>
            </a:r>
            <a:r>
              <a:rPr lang="pl-PL" dirty="0"/>
              <a:t> </a:t>
            </a:r>
            <a:r>
              <a:rPr lang="pl-PL" dirty="0" err="1"/>
              <a:t>lust-provoking</a:t>
            </a:r>
            <a:r>
              <a:rPr lang="pl-PL" dirty="0"/>
              <a:t> </a:t>
            </a:r>
            <a:r>
              <a:rPr lang="pl-PL" dirty="0" err="1"/>
              <a:t>aphrodisiac</a:t>
            </a:r>
            <a:endParaRPr lang="pl-PL" dirty="0"/>
          </a:p>
          <a:p>
            <a:endParaRPr lang="pl-PL" dirty="0"/>
          </a:p>
        </p:txBody>
      </p:sp>
      <p:pic>
        <p:nvPicPr>
          <p:cNvPr id="5" name="Obraz 4"/>
          <p:cNvPicPr>
            <a:picLocks noChangeAspect="1"/>
          </p:cNvPicPr>
          <p:nvPr/>
        </p:nvPicPr>
        <p:blipFill>
          <a:blip r:embed="rId2" cstate="print"/>
          <a:stretch>
            <a:fillRect/>
          </a:stretch>
        </p:blipFill>
        <p:spPr>
          <a:xfrm>
            <a:off x="1014411" y="4606383"/>
            <a:ext cx="3006870" cy="2000935"/>
          </a:xfrm>
          <a:prstGeom prst="rect">
            <a:avLst/>
          </a:prstGeom>
        </p:spPr>
      </p:pic>
      <p:pic>
        <p:nvPicPr>
          <p:cNvPr id="6" name="Obraz 5"/>
          <p:cNvPicPr>
            <a:picLocks noChangeAspect="1"/>
          </p:cNvPicPr>
          <p:nvPr/>
        </p:nvPicPr>
        <p:blipFill>
          <a:blip r:embed="rId3" cstate="print"/>
          <a:stretch>
            <a:fillRect/>
          </a:stretch>
        </p:blipFill>
        <p:spPr>
          <a:xfrm>
            <a:off x="4862946" y="4424868"/>
            <a:ext cx="3051463" cy="2207687"/>
          </a:xfrm>
          <a:prstGeom prst="rect">
            <a:avLst/>
          </a:prstGeom>
        </p:spPr>
      </p:pic>
      <p:sp>
        <p:nvSpPr>
          <p:cNvPr id="7" name="Prostokąt 6"/>
          <p:cNvSpPr/>
          <p:nvPr/>
        </p:nvSpPr>
        <p:spPr>
          <a:xfrm>
            <a:off x="2996045" y="4101702"/>
            <a:ext cx="6096000" cy="646331"/>
          </a:xfrm>
          <a:prstGeom prst="rect">
            <a:avLst/>
          </a:prstGeom>
        </p:spPr>
        <p:txBody>
          <a:bodyPr>
            <a:spAutoFit/>
          </a:bodyPr>
          <a:lstStyle/>
          <a:p>
            <a:r>
              <a:rPr lang="pl-PL" u="sng" dirty="0">
                <a:solidFill>
                  <a:srgbClr val="000000"/>
                </a:solidFill>
                <a:latin typeface="Times New Roman" panose="02020603050405020304" pitchFamily="18" charset="0"/>
                <a:ea typeface="Times New Roman" panose="02020603050405020304" pitchFamily="18" charset="0"/>
                <a:hlinkClick r:id="rId4"/>
              </a:rPr>
              <a:t>http://www.gardensablaze.com/HerbGinsengMag.htm</a:t>
            </a:r>
            <a:endParaRPr lang="pl-PL" sz="1600" dirty="0">
              <a:latin typeface="Times New Roman" panose="02020603050405020304" pitchFamily="18" charset="0"/>
              <a:ea typeface="Times New Roman" panose="02020603050405020304" pitchFamily="18" charset="0"/>
            </a:endParaRPr>
          </a:p>
          <a:p>
            <a:r>
              <a:rPr lang="pl-PL" dirty="0">
                <a:solidFill>
                  <a:srgbClr val="000000"/>
                </a:solidFill>
                <a:latin typeface="Times New Roman" panose="02020603050405020304" pitchFamily="18" charset="0"/>
                <a:ea typeface="Times New Roman" panose="02020603050405020304" pitchFamily="18" charset="0"/>
              </a:rPr>
              <a:t> </a:t>
            </a:r>
            <a:endParaRPr lang="pl-PL"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844555883"/>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2254" y="0"/>
            <a:ext cx="8596668" cy="1320800"/>
          </a:xfrm>
        </p:spPr>
        <p:txBody>
          <a:bodyPr/>
          <a:lstStyle/>
          <a:p>
            <a:pPr algn="ctr"/>
            <a:r>
              <a:rPr lang="pl-PL" altLang="pl-PL" dirty="0">
                <a:latin typeface="Arial Unicode MS" panose="020B0604020202020204" pitchFamily="34" charset="-128"/>
              </a:rPr>
              <a:t>The magical power of </a:t>
            </a:r>
            <a:r>
              <a:rPr lang="pl-PL" altLang="pl-PL" dirty="0" err="1" smtClean="0">
                <a:latin typeface="Arial Unicode MS" panose="020B0604020202020204" pitchFamily="34" charset="-128"/>
              </a:rPr>
              <a:t>lovage</a:t>
            </a:r>
            <a:r>
              <a:rPr lang="pl-PL" dirty="0"/>
              <a:t/>
            </a:r>
            <a:br>
              <a:rPr lang="pl-PL" dirty="0"/>
            </a:br>
            <a:endParaRPr lang="pl-PL" dirty="0"/>
          </a:p>
        </p:txBody>
      </p:sp>
      <p:sp>
        <p:nvSpPr>
          <p:cNvPr id="3" name="Symbol zastępczy zawartości 2"/>
          <p:cNvSpPr>
            <a:spLocks noGrp="1"/>
          </p:cNvSpPr>
          <p:nvPr>
            <p:ph idx="1"/>
          </p:nvPr>
        </p:nvSpPr>
        <p:spPr>
          <a:xfrm>
            <a:off x="781243" y="660400"/>
            <a:ext cx="8596668" cy="3880773"/>
          </a:xfrm>
        </p:spPr>
        <p:txBody>
          <a:bodyPr>
            <a:normAutofit/>
          </a:bodyPr>
          <a:lstStyle/>
          <a:p>
            <a:r>
              <a:rPr lang="pl-PL" sz="2000" dirty="0"/>
              <a:t>Magical </a:t>
            </a:r>
            <a:r>
              <a:rPr lang="pl-PL" sz="2000" dirty="0" err="1"/>
              <a:t>uses:Add</a:t>
            </a:r>
            <a:r>
              <a:rPr lang="pl-PL" sz="2000" dirty="0"/>
              <a:t> the </a:t>
            </a:r>
            <a:r>
              <a:rPr lang="pl-PL" sz="2000" dirty="0" err="1"/>
              <a:t>dried</a:t>
            </a:r>
            <a:r>
              <a:rPr lang="pl-PL" sz="2000" dirty="0"/>
              <a:t> and </a:t>
            </a:r>
            <a:r>
              <a:rPr lang="pl-PL" sz="2000" dirty="0" err="1"/>
              <a:t>powdered</a:t>
            </a:r>
            <a:r>
              <a:rPr lang="pl-PL" sz="2000" dirty="0"/>
              <a:t> </a:t>
            </a:r>
            <a:r>
              <a:rPr lang="pl-PL" sz="2000" dirty="0" err="1"/>
              <a:t>root</a:t>
            </a:r>
            <a:r>
              <a:rPr lang="pl-PL" sz="2000" dirty="0"/>
              <a:t> to </a:t>
            </a:r>
            <a:r>
              <a:rPr lang="pl-PL" sz="2000" dirty="0" err="1"/>
              <a:t>cleansing</a:t>
            </a:r>
            <a:r>
              <a:rPr lang="pl-PL" sz="2000" dirty="0"/>
              <a:t> and </a:t>
            </a:r>
            <a:r>
              <a:rPr lang="pl-PL" sz="2000" dirty="0" err="1"/>
              <a:t>purification</a:t>
            </a:r>
            <a:r>
              <a:rPr lang="pl-PL" sz="2000" dirty="0"/>
              <a:t> </a:t>
            </a:r>
            <a:r>
              <a:rPr lang="pl-PL" sz="2000" dirty="0" err="1"/>
              <a:t>baths</a:t>
            </a:r>
            <a:r>
              <a:rPr lang="pl-PL" sz="2000" dirty="0"/>
              <a:t> to </a:t>
            </a:r>
            <a:r>
              <a:rPr lang="pl-PL" sz="2000" dirty="0" err="1"/>
              <a:t>release</a:t>
            </a:r>
            <a:r>
              <a:rPr lang="pl-PL" sz="2000" dirty="0"/>
              <a:t> </a:t>
            </a:r>
            <a:r>
              <a:rPr lang="pl-PL" sz="2000" dirty="0" err="1"/>
              <a:t>negativity</a:t>
            </a:r>
            <a:r>
              <a:rPr lang="pl-PL" sz="2000" dirty="0"/>
              <a:t>. Carry to </a:t>
            </a:r>
            <a:r>
              <a:rPr lang="pl-PL" sz="2000" dirty="0" err="1"/>
              <a:t>attract</a:t>
            </a:r>
            <a:r>
              <a:rPr lang="pl-PL" sz="2000" dirty="0"/>
              <a:t> love and the </a:t>
            </a:r>
            <a:r>
              <a:rPr lang="pl-PL" sz="2000" dirty="0" err="1"/>
              <a:t>attention</a:t>
            </a:r>
            <a:r>
              <a:rPr lang="pl-PL" sz="2000" dirty="0"/>
              <a:t> of the </a:t>
            </a:r>
            <a:r>
              <a:rPr lang="pl-PL" sz="2000" dirty="0" err="1"/>
              <a:t>opposite</a:t>
            </a:r>
            <a:r>
              <a:rPr lang="pl-PL" sz="2000" dirty="0"/>
              <a:t> sex. To  </a:t>
            </a:r>
            <a:r>
              <a:rPr lang="pl-PL" sz="2000" dirty="0" err="1"/>
              <a:t>increase</a:t>
            </a:r>
            <a:r>
              <a:rPr lang="pl-PL" sz="2000" dirty="0"/>
              <a:t> </a:t>
            </a:r>
            <a:r>
              <a:rPr lang="pl-PL" sz="2000" dirty="0" err="1"/>
              <a:t>passion</a:t>
            </a:r>
            <a:r>
              <a:rPr lang="pl-PL" sz="2000" dirty="0"/>
              <a:t> in </a:t>
            </a:r>
            <a:r>
              <a:rPr lang="pl-PL" sz="2000" dirty="0" err="1"/>
              <a:t>someone</a:t>
            </a:r>
            <a:r>
              <a:rPr lang="pl-PL" sz="2000" dirty="0"/>
              <a:t> </a:t>
            </a:r>
            <a:r>
              <a:rPr lang="pl-PL" sz="2000" dirty="0" err="1"/>
              <a:t>special</a:t>
            </a:r>
            <a:r>
              <a:rPr lang="pl-PL" sz="2000" dirty="0"/>
              <a:t>, </a:t>
            </a:r>
            <a:r>
              <a:rPr lang="pl-PL" sz="2000" dirty="0" err="1"/>
              <a:t>folks</a:t>
            </a:r>
            <a:r>
              <a:rPr lang="pl-PL" sz="2000" dirty="0"/>
              <a:t> </a:t>
            </a:r>
            <a:r>
              <a:rPr lang="pl-PL" sz="2000" dirty="0" err="1"/>
              <a:t>carry</a:t>
            </a:r>
            <a:r>
              <a:rPr lang="pl-PL" sz="2000" dirty="0"/>
              <a:t> a red </a:t>
            </a:r>
            <a:r>
              <a:rPr lang="pl-PL" sz="2000" dirty="0" err="1"/>
              <a:t>flannel</a:t>
            </a:r>
            <a:r>
              <a:rPr lang="pl-PL" sz="2000" dirty="0"/>
              <a:t> </a:t>
            </a:r>
            <a:r>
              <a:rPr lang="pl-PL" sz="2000" dirty="0" err="1"/>
              <a:t>bag</a:t>
            </a:r>
            <a:r>
              <a:rPr lang="pl-PL" sz="2000" dirty="0"/>
              <a:t> in </a:t>
            </a:r>
            <a:r>
              <a:rPr lang="pl-PL" sz="2000" dirty="0" err="1"/>
              <a:t>which</a:t>
            </a:r>
            <a:r>
              <a:rPr lang="pl-PL" sz="2000" dirty="0"/>
              <a:t> </a:t>
            </a:r>
            <a:r>
              <a:rPr lang="pl-PL" sz="2000" dirty="0" err="1"/>
              <a:t>they</a:t>
            </a:r>
            <a:r>
              <a:rPr lang="pl-PL" sz="2000" dirty="0"/>
              <a:t> place 3 </a:t>
            </a:r>
            <a:r>
              <a:rPr lang="pl-PL" sz="2000" dirty="0" err="1"/>
              <a:t>slices</a:t>
            </a:r>
            <a:r>
              <a:rPr lang="pl-PL" sz="2000" dirty="0"/>
              <a:t> of Bo' HOG ROOT</a:t>
            </a:r>
          </a:p>
          <a:p>
            <a:endParaRPr lang="pl-PL" sz="2000" dirty="0"/>
          </a:p>
        </p:txBody>
      </p:sp>
      <p:pic>
        <p:nvPicPr>
          <p:cNvPr id="4" name="Obraz 3"/>
          <p:cNvPicPr>
            <a:picLocks noChangeAspect="1"/>
          </p:cNvPicPr>
          <p:nvPr/>
        </p:nvPicPr>
        <p:blipFill>
          <a:blip r:embed="rId2" cstate="print"/>
          <a:stretch>
            <a:fillRect/>
          </a:stretch>
        </p:blipFill>
        <p:spPr>
          <a:xfrm>
            <a:off x="781243" y="2843001"/>
            <a:ext cx="3793114" cy="2841174"/>
          </a:xfrm>
          <a:prstGeom prst="rect">
            <a:avLst/>
          </a:prstGeom>
        </p:spPr>
      </p:pic>
      <p:pic>
        <p:nvPicPr>
          <p:cNvPr id="5" name="Obraz 4"/>
          <p:cNvPicPr>
            <a:picLocks noChangeAspect="1"/>
          </p:cNvPicPr>
          <p:nvPr/>
        </p:nvPicPr>
        <p:blipFill>
          <a:blip r:embed="rId3" cstate="print"/>
          <a:stretch>
            <a:fillRect/>
          </a:stretch>
        </p:blipFill>
        <p:spPr>
          <a:xfrm>
            <a:off x="5842807" y="2419780"/>
            <a:ext cx="3426115" cy="2921493"/>
          </a:xfrm>
          <a:prstGeom prst="rect">
            <a:avLst/>
          </a:prstGeom>
        </p:spPr>
      </p:pic>
      <p:sp>
        <p:nvSpPr>
          <p:cNvPr id="6" name="Prostokąt 5"/>
          <p:cNvSpPr/>
          <p:nvPr/>
        </p:nvSpPr>
        <p:spPr>
          <a:xfrm>
            <a:off x="2677800" y="5824045"/>
            <a:ext cx="6096000" cy="800219"/>
          </a:xfrm>
          <a:prstGeom prst="rect">
            <a:avLst/>
          </a:prstGeom>
        </p:spPr>
        <p:txBody>
          <a:bodyPr>
            <a:spAutoFit/>
          </a:bodyPr>
          <a:lstStyle/>
          <a:p>
            <a:pPr marL="658495" indent="-226695">
              <a:spcBef>
                <a:spcPts val="600"/>
              </a:spcBef>
              <a:spcAft>
                <a:spcPts val="6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http://herb-magic.com/lovage.html</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marL="658495" indent="-226695">
              <a:spcBef>
                <a:spcPts val="600"/>
              </a:spcBef>
              <a:spcAft>
                <a:spcPts val="600"/>
              </a:spcAft>
            </a:pPr>
            <a:r>
              <a:rPr lang="pl-PL"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https://wicca.com/celtic/herbal/magickall.htm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54309052"/>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TotalTime>
  <Words>403</Words>
  <Application>Microsoft Office PowerPoint</Application>
  <PresentationFormat>Niestandardowy</PresentationFormat>
  <Paragraphs>46</Paragraphs>
  <Slides>9</Slides>
  <Notes>0</Notes>
  <HiddenSlides>0</HiddenSlides>
  <MMClips>0</MMClips>
  <ScaleCrop>false</ScaleCrop>
  <HeadingPairs>
    <vt:vector size="4" baseType="variant">
      <vt:variant>
        <vt:lpstr>Motyw</vt:lpstr>
      </vt:variant>
      <vt:variant>
        <vt:i4>1</vt:i4>
      </vt:variant>
      <vt:variant>
        <vt:lpstr>Tytuły slajdów</vt:lpstr>
      </vt:variant>
      <vt:variant>
        <vt:i4>9</vt:i4>
      </vt:variant>
    </vt:vector>
  </HeadingPairs>
  <TitlesOfParts>
    <vt:vector size="10" baseType="lpstr">
      <vt:lpstr>Faseta</vt:lpstr>
      <vt:lpstr>Herbs</vt:lpstr>
      <vt:lpstr>The magical power of Yarrow</vt:lpstr>
      <vt:lpstr>The magical power of Rowan </vt:lpstr>
      <vt:lpstr>The magical power of Lavender  </vt:lpstr>
      <vt:lpstr>The magical power of Garlic cloves </vt:lpstr>
      <vt:lpstr>The magical power of Mistletoe</vt:lpstr>
      <vt:lpstr>The magical power of Thyme</vt:lpstr>
      <vt:lpstr>The magical power of Ginseng</vt:lpstr>
      <vt:lpstr>The magical power of lovage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Herbs</dc:title>
  <dc:creator>Uczeń GIM</dc:creator>
  <cp:lastModifiedBy>user</cp:lastModifiedBy>
  <cp:revision>11</cp:revision>
  <dcterms:created xsi:type="dcterms:W3CDTF">2017-03-20T12:54:22Z</dcterms:created>
  <dcterms:modified xsi:type="dcterms:W3CDTF">2017-03-24T07:57:19Z</dcterms:modified>
</cp:coreProperties>
</file>