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2" d="100"/>
          <a:sy n="82" d="100"/>
        </p:scale>
        <p:origin x="-1212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CC34E9-A59B-4CF2-BDA9-A4E5C7E4243F}" type="datetimeFigureOut">
              <a:rPr lang="pl-PL" smtClean="0"/>
              <a:pPr/>
              <a:t>2014-06-06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9FD5A-0E73-4527-8E65-CD4A464686B9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9FD5A-0E73-4527-8E65-CD4A464686B9}" type="slidenum">
              <a:rPr lang="pl-PL" smtClean="0"/>
              <a:pPr/>
              <a:t>5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EAC69-5DD0-45BF-9F1D-8DE01DE99153}" type="datetimeFigureOut">
              <a:rPr lang="pl-PL" smtClean="0"/>
              <a:pPr/>
              <a:t>2014-06-06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F83F2-2801-494E-B0A7-2433E5A3498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EAC69-5DD0-45BF-9F1D-8DE01DE99153}" type="datetimeFigureOut">
              <a:rPr lang="pl-PL" smtClean="0"/>
              <a:pPr/>
              <a:t>2014-06-06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F83F2-2801-494E-B0A7-2433E5A3498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EAC69-5DD0-45BF-9F1D-8DE01DE99153}" type="datetimeFigureOut">
              <a:rPr lang="pl-PL" smtClean="0"/>
              <a:pPr/>
              <a:t>2014-06-06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F83F2-2801-494E-B0A7-2433E5A3498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EAC69-5DD0-45BF-9F1D-8DE01DE99153}" type="datetimeFigureOut">
              <a:rPr lang="pl-PL" smtClean="0"/>
              <a:pPr/>
              <a:t>2014-06-06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F83F2-2801-494E-B0A7-2433E5A3498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EAC69-5DD0-45BF-9F1D-8DE01DE99153}" type="datetimeFigureOut">
              <a:rPr lang="pl-PL" smtClean="0"/>
              <a:pPr/>
              <a:t>2014-06-06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F83F2-2801-494E-B0A7-2433E5A3498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EAC69-5DD0-45BF-9F1D-8DE01DE99153}" type="datetimeFigureOut">
              <a:rPr lang="pl-PL" smtClean="0"/>
              <a:pPr/>
              <a:t>2014-06-06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F83F2-2801-494E-B0A7-2433E5A3498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EAC69-5DD0-45BF-9F1D-8DE01DE99153}" type="datetimeFigureOut">
              <a:rPr lang="pl-PL" smtClean="0"/>
              <a:pPr/>
              <a:t>2014-06-06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F83F2-2801-494E-B0A7-2433E5A3498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EAC69-5DD0-45BF-9F1D-8DE01DE99153}" type="datetimeFigureOut">
              <a:rPr lang="pl-PL" smtClean="0"/>
              <a:pPr/>
              <a:t>2014-06-06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F83F2-2801-494E-B0A7-2433E5A3498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EAC69-5DD0-45BF-9F1D-8DE01DE99153}" type="datetimeFigureOut">
              <a:rPr lang="pl-PL" smtClean="0"/>
              <a:pPr/>
              <a:t>2014-06-06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F83F2-2801-494E-B0A7-2433E5A3498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EAC69-5DD0-45BF-9F1D-8DE01DE99153}" type="datetimeFigureOut">
              <a:rPr lang="pl-PL" smtClean="0"/>
              <a:pPr/>
              <a:t>2014-06-06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F83F2-2801-494E-B0A7-2433E5A3498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EAC69-5DD0-45BF-9F1D-8DE01DE99153}" type="datetimeFigureOut">
              <a:rPr lang="pl-PL" smtClean="0"/>
              <a:pPr/>
              <a:t>2014-06-06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F83F2-2801-494E-B0A7-2433E5A3498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EAC69-5DD0-45BF-9F1D-8DE01DE99153}" type="datetimeFigureOut">
              <a:rPr lang="pl-PL" smtClean="0"/>
              <a:pPr/>
              <a:t>2014-06-06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F83F2-2801-494E-B0A7-2433E5A34980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 rot="21306526">
            <a:off x="68381" y="146896"/>
            <a:ext cx="352058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LoT do fRANCJI</a:t>
            </a:r>
            <a:endParaRPr lang="pl-PL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 descr="C:\Users\user\Desktop\Francja\Poniedziałek\IMG_88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60847"/>
            <a:ext cx="4355976" cy="4032449"/>
          </a:xfrm>
          <a:prstGeom prst="rect">
            <a:avLst/>
          </a:prstGeom>
          <a:noFill/>
        </p:spPr>
      </p:pic>
      <p:pic>
        <p:nvPicPr>
          <p:cNvPr id="1027" name="Picture 3" descr="C:\Users\user\Desktop\Francja\Poniedziałek\IMG_88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9979" y="2060848"/>
            <a:ext cx="4764021" cy="4005064"/>
          </a:xfrm>
          <a:prstGeom prst="rect">
            <a:avLst/>
          </a:prstGeom>
          <a:noFill/>
        </p:spPr>
      </p:pic>
      <p:sp>
        <p:nvSpPr>
          <p:cNvPr id="7" name="Prostokąt 6"/>
          <p:cNvSpPr/>
          <p:nvPr/>
        </p:nvSpPr>
        <p:spPr>
          <a:xfrm rot="21313467">
            <a:off x="4495010" y="140831"/>
            <a:ext cx="345638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Flight to france</a:t>
            </a:r>
            <a:endParaRPr lang="pl-PL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Francja zdjęcia\Wtorek\IMG_91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76056" cy="3645024"/>
          </a:xfrm>
          <a:prstGeom prst="rect">
            <a:avLst/>
          </a:prstGeom>
          <a:noFill/>
        </p:spPr>
      </p:pic>
      <p:pic>
        <p:nvPicPr>
          <p:cNvPr id="10243" name="Picture 3" descr="C:\Users\user\Desktop\Francja zdjęcia\Wtorek\IMG_90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0"/>
            <a:ext cx="4067944" cy="3645024"/>
          </a:xfrm>
          <a:prstGeom prst="rect">
            <a:avLst/>
          </a:prstGeom>
          <a:noFill/>
        </p:spPr>
      </p:pic>
      <p:pic>
        <p:nvPicPr>
          <p:cNvPr id="10244" name="Picture 4" descr="C:\Users\user\Desktop\Francja zdjęcia\Wtorek\IMG_90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24"/>
            <a:ext cx="4788024" cy="3212976"/>
          </a:xfrm>
          <a:prstGeom prst="rect">
            <a:avLst/>
          </a:prstGeom>
          <a:noFill/>
        </p:spPr>
      </p:pic>
      <p:pic>
        <p:nvPicPr>
          <p:cNvPr id="10245" name="Picture 5" descr="C:\Users\user\Desktop\Francja zdjęcia\Wtorek\IMG_91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645024"/>
            <a:ext cx="4427984" cy="32129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user\Desktop\Francja zdjęcia\Wtorek\IMG_91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0"/>
            <a:ext cx="4475990" cy="3645024"/>
          </a:xfrm>
          <a:prstGeom prst="rect">
            <a:avLst/>
          </a:prstGeom>
          <a:noFill/>
        </p:spPr>
      </p:pic>
      <p:pic>
        <p:nvPicPr>
          <p:cNvPr id="11268" name="Picture 4" descr="C:\Users\user\Desktop\Francja zdjęcia\Wtorek\IMG_91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4932039" cy="3699029"/>
          </a:xfrm>
          <a:prstGeom prst="rect">
            <a:avLst/>
          </a:prstGeom>
          <a:noFill/>
        </p:spPr>
      </p:pic>
      <p:pic>
        <p:nvPicPr>
          <p:cNvPr id="11269" name="Picture 5" descr="C:\Users\user\Desktop\Francja zdjęcia\Wtorek\IMG_91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3537012"/>
            <a:ext cx="4932039" cy="3320987"/>
          </a:xfrm>
          <a:prstGeom prst="rect">
            <a:avLst/>
          </a:prstGeom>
          <a:noFill/>
        </p:spPr>
      </p:pic>
      <p:pic>
        <p:nvPicPr>
          <p:cNvPr id="11270" name="Picture 6" descr="C:\Users\user\Desktop\Francja zdjęcia\Wtorek\IMG_91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3573016"/>
            <a:ext cx="4379979" cy="32849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Francja zdjęcia\Wtorek\IMG_91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0"/>
            <a:ext cx="4788024" cy="3591018"/>
          </a:xfrm>
          <a:prstGeom prst="rect">
            <a:avLst/>
          </a:prstGeom>
          <a:noFill/>
        </p:spPr>
      </p:pic>
      <p:pic>
        <p:nvPicPr>
          <p:cNvPr id="12291" name="Picture 3" descr="C:\Users\user\Desktop\Francja zdjęcia\Wtorek\IMG_89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956043" cy="3717032"/>
          </a:xfrm>
          <a:prstGeom prst="rect">
            <a:avLst/>
          </a:prstGeom>
          <a:noFill/>
        </p:spPr>
      </p:pic>
      <p:pic>
        <p:nvPicPr>
          <p:cNvPr id="12292" name="Picture 4" descr="C:\Users\user\Desktop\Francja zdjęcia\Wtorek\IMG_89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84984"/>
            <a:ext cx="4932040" cy="3573016"/>
          </a:xfrm>
          <a:prstGeom prst="rect">
            <a:avLst/>
          </a:prstGeom>
          <a:noFill/>
        </p:spPr>
      </p:pic>
      <p:pic>
        <p:nvPicPr>
          <p:cNvPr id="12293" name="Picture 5" descr="C:\Users\user\Desktop\Francja zdjęcia\Wtorek\IMG_89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3284984"/>
            <a:ext cx="4067944" cy="3573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:\Comenius 2014\P52009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0"/>
            <a:ext cx="4572000" cy="3645024"/>
          </a:xfrm>
          <a:prstGeom prst="rect">
            <a:avLst/>
          </a:prstGeom>
          <a:noFill/>
        </p:spPr>
      </p:pic>
      <p:pic>
        <p:nvPicPr>
          <p:cNvPr id="2051" name="Picture 3" descr="L:\Comenius 2014\P52009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632"/>
            <a:ext cx="4572000" cy="6858000"/>
          </a:xfrm>
          <a:prstGeom prst="rect">
            <a:avLst/>
          </a:prstGeom>
          <a:noFill/>
        </p:spPr>
      </p:pic>
      <p:pic>
        <p:nvPicPr>
          <p:cNvPr id="2052" name="Picture 4" descr="L:\Comenius 2014\P52009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645024"/>
            <a:ext cx="4572000" cy="32129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 rot="21036485">
            <a:off x="366034" y="500712"/>
            <a:ext cx="36127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Na Pikniku</a:t>
            </a:r>
            <a:endParaRPr lang="pl-PL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074" name="Picture 2" descr="L:\Comenius 2014\P52009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4824"/>
            <a:ext cx="4716016" cy="3816424"/>
          </a:xfrm>
          <a:prstGeom prst="rect">
            <a:avLst/>
          </a:prstGeom>
          <a:noFill/>
        </p:spPr>
      </p:pic>
      <p:pic>
        <p:nvPicPr>
          <p:cNvPr id="3075" name="Picture 3" descr="L:\Comenius 2014\P52009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8011" y="1844824"/>
            <a:ext cx="4475989" cy="3816424"/>
          </a:xfrm>
          <a:prstGeom prst="rect">
            <a:avLst/>
          </a:prstGeom>
          <a:noFill/>
        </p:spPr>
      </p:pic>
      <p:sp>
        <p:nvSpPr>
          <p:cNvPr id="5" name="Prostokąt 4"/>
          <p:cNvSpPr/>
          <p:nvPr/>
        </p:nvSpPr>
        <p:spPr>
          <a:xfrm rot="20968208">
            <a:off x="4185081" y="548680"/>
            <a:ext cx="44710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On the Picnic</a:t>
            </a:r>
            <a:endParaRPr lang="pl-PL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:\Comenius 2014\P52009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7957" y="0"/>
            <a:ext cx="4956043" cy="6858000"/>
          </a:xfrm>
          <a:prstGeom prst="rect">
            <a:avLst/>
          </a:prstGeom>
          <a:noFill/>
        </p:spPr>
      </p:pic>
      <p:pic>
        <p:nvPicPr>
          <p:cNvPr id="4099" name="Picture 3" descr="L:\Comenius 2014\P52009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99992" cy="3717032"/>
          </a:xfrm>
          <a:prstGeom prst="rect">
            <a:avLst/>
          </a:prstGeom>
          <a:noFill/>
        </p:spPr>
      </p:pic>
      <p:pic>
        <p:nvPicPr>
          <p:cNvPr id="4100" name="Picture 4" descr="L:\Comenius 2014\P52009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3717032"/>
            <a:ext cx="4499992" cy="31409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Francja zdjęcia\Wtorek\IMG_94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0"/>
            <a:ext cx="4860032" cy="3645024"/>
          </a:xfrm>
          <a:prstGeom prst="rect">
            <a:avLst/>
          </a:prstGeom>
          <a:noFill/>
        </p:spPr>
      </p:pic>
      <p:pic>
        <p:nvPicPr>
          <p:cNvPr id="5123" name="Picture 3" descr="C:\Users\user\Desktop\Francja zdjęcia\Wtorek\IMG_94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645024"/>
            <a:ext cx="4644008" cy="3212976"/>
          </a:xfrm>
          <a:prstGeom prst="rect">
            <a:avLst/>
          </a:prstGeom>
          <a:noFill/>
        </p:spPr>
      </p:pic>
      <p:pic>
        <p:nvPicPr>
          <p:cNvPr id="5124" name="Picture 4" descr="C:\Users\user\Desktop\Francja zdjęcia\Wtorek\IMG_95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49999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 rot="21309419">
            <a:off x="781349" y="571220"/>
            <a:ext cx="73963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 </a:t>
            </a:r>
            <a:r>
              <a:rPr lang="pl-PL" sz="5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Grotte de Choranche</a:t>
            </a:r>
            <a:endParaRPr lang="pl-PL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146" name="Picture 2" descr="L:\Comenius 2014\P5211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4716016" cy="4248472"/>
          </a:xfrm>
          <a:prstGeom prst="rect">
            <a:avLst/>
          </a:prstGeom>
          <a:noFill/>
        </p:spPr>
      </p:pic>
      <p:pic>
        <p:nvPicPr>
          <p:cNvPr id="6147" name="Picture 3" descr="L:\Comenius 2014\P52110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556792"/>
            <a:ext cx="4427984" cy="4248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L:\Comenius 2014\P5211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7956" y="0"/>
            <a:ext cx="4956043" cy="3717032"/>
          </a:xfrm>
          <a:prstGeom prst="rect">
            <a:avLst/>
          </a:prstGeom>
          <a:noFill/>
        </p:spPr>
      </p:pic>
      <p:pic>
        <p:nvPicPr>
          <p:cNvPr id="7171" name="Picture 3" descr="C:\Users\user\Desktop\Francja zdjęcia\Środa\IMG_98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"/>
            <a:ext cx="4644007" cy="3717032"/>
          </a:xfrm>
          <a:prstGeom prst="rect">
            <a:avLst/>
          </a:prstGeom>
          <a:noFill/>
        </p:spPr>
      </p:pic>
      <p:pic>
        <p:nvPicPr>
          <p:cNvPr id="7172" name="Picture 4" descr="C:\Users\user\Desktop\Francja zdjęcia\Środa\IMG_98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17032"/>
            <a:ext cx="4644008" cy="3140968"/>
          </a:xfrm>
          <a:prstGeom prst="rect">
            <a:avLst/>
          </a:prstGeom>
          <a:noFill/>
        </p:spPr>
      </p:pic>
      <p:pic>
        <p:nvPicPr>
          <p:cNvPr id="7173" name="Picture 5" descr="C:\Users\user\Desktop\Francja zdjęcia\Środa\IMG_98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717032"/>
            <a:ext cx="4499992" cy="31409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Francja zdjęcia\Środa\IMG_98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0"/>
            <a:ext cx="4572000" cy="3501008"/>
          </a:xfrm>
          <a:prstGeom prst="rect">
            <a:avLst/>
          </a:prstGeom>
          <a:noFill/>
        </p:spPr>
      </p:pic>
      <p:pic>
        <p:nvPicPr>
          <p:cNvPr id="8195" name="Picture 3" descr="C:\Users\user\Desktop\Francja zdjęcia\Środa\IMG_98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2000" cy="3501008"/>
          </a:xfrm>
          <a:prstGeom prst="rect">
            <a:avLst/>
          </a:prstGeom>
          <a:noFill/>
        </p:spPr>
      </p:pic>
      <p:pic>
        <p:nvPicPr>
          <p:cNvPr id="8196" name="Picture 4" descr="C:\Users\user\Desktop\Francja zdjęcia\Środa\IMG_98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4644008" cy="3429000"/>
          </a:xfrm>
          <a:prstGeom prst="rect">
            <a:avLst/>
          </a:prstGeom>
          <a:noFill/>
        </p:spPr>
      </p:pic>
      <p:pic>
        <p:nvPicPr>
          <p:cNvPr id="8197" name="Picture 5" descr="L:\Comenius 2014\P52110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9" y="3501008"/>
            <a:ext cx="4499992" cy="33569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:\Comenius 2014\P51908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60032" cy="3915054"/>
          </a:xfrm>
          <a:prstGeom prst="rect">
            <a:avLst/>
          </a:prstGeom>
          <a:noFill/>
        </p:spPr>
      </p:pic>
      <p:pic>
        <p:nvPicPr>
          <p:cNvPr id="1027" name="Picture 3" descr="L:\Comenius 2014\P51908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1" y="0"/>
            <a:ext cx="4283968" cy="3933056"/>
          </a:xfrm>
          <a:prstGeom prst="rect">
            <a:avLst/>
          </a:prstGeom>
          <a:noFill/>
        </p:spPr>
      </p:pic>
      <p:pic>
        <p:nvPicPr>
          <p:cNvPr id="1028" name="Picture 4" descr="L:\Comenius 2014\P51908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61048"/>
            <a:ext cx="4788024" cy="2996952"/>
          </a:xfrm>
          <a:prstGeom prst="rect">
            <a:avLst/>
          </a:prstGeom>
          <a:noFill/>
        </p:spPr>
      </p:pic>
      <p:pic>
        <p:nvPicPr>
          <p:cNvPr id="1029" name="Picture 5" descr="L:\Comenius 2014\P51909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933056"/>
            <a:ext cx="4427984" cy="29249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L:\Comenius 2014\P52110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88023" cy="3429000"/>
          </a:xfrm>
          <a:prstGeom prst="rect">
            <a:avLst/>
          </a:prstGeom>
          <a:noFill/>
        </p:spPr>
      </p:pic>
      <p:pic>
        <p:nvPicPr>
          <p:cNvPr id="9219" name="Picture 3" descr="L:\Comenius 2014\P52110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0"/>
            <a:ext cx="4355976" cy="3429000"/>
          </a:xfrm>
          <a:prstGeom prst="rect">
            <a:avLst/>
          </a:prstGeom>
          <a:noFill/>
        </p:spPr>
      </p:pic>
      <p:pic>
        <p:nvPicPr>
          <p:cNvPr id="9220" name="Picture 4" descr="L:\Comenius 2014\P52110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56992"/>
            <a:ext cx="4788024" cy="3501008"/>
          </a:xfrm>
          <a:prstGeom prst="rect">
            <a:avLst/>
          </a:prstGeom>
          <a:noFill/>
        </p:spPr>
      </p:pic>
      <p:pic>
        <p:nvPicPr>
          <p:cNvPr id="9221" name="Picture 5" descr="C:\Users\user\Desktop\Francja zdjęcia\Środa\IMG_98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5515" y="3356992"/>
            <a:ext cx="4368485" cy="35010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 rot="21066843">
            <a:off x="736927" y="558177"/>
            <a:ext cx="29917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Impreza</a:t>
            </a:r>
            <a:endParaRPr lang="pl-PL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42" name="Picture 2" descr="C:\Users\user\Desktop\Francja zdjęcia\Piątek\IMG_23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988840"/>
            <a:ext cx="4716016" cy="3933056"/>
          </a:xfrm>
          <a:prstGeom prst="rect">
            <a:avLst/>
          </a:prstGeom>
          <a:noFill/>
        </p:spPr>
      </p:pic>
      <p:pic>
        <p:nvPicPr>
          <p:cNvPr id="10243" name="Picture 3" descr="C:\Users\user\Desktop\Francja zdjęcia\Piątek\IMG_22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988840"/>
            <a:ext cx="4427984" cy="3960440"/>
          </a:xfrm>
          <a:prstGeom prst="rect">
            <a:avLst/>
          </a:prstGeom>
          <a:noFill/>
        </p:spPr>
      </p:pic>
      <p:sp>
        <p:nvSpPr>
          <p:cNvPr id="5" name="Prostokąt 4"/>
          <p:cNvSpPr/>
          <p:nvPr/>
        </p:nvSpPr>
        <p:spPr>
          <a:xfrm rot="20732544">
            <a:off x="4942118" y="548680"/>
            <a:ext cx="32872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The Party</a:t>
            </a:r>
            <a:endParaRPr lang="pl-PL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Francja zdjęcia\Piątek\IMG_22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76056" cy="4077072"/>
          </a:xfrm>
          <a:prstGeom prst="rect">
            <a:avLst/>
          </a:prstGeom>
          <a:noFill/>
        </p:spPr>
      </p:pic>
      <p:pic>
        <p:nvPicPr>
          <p:cNvPr id="11267" name="Picture 3" descr="C:\Users\user\Desktop\Francja zdjęcia\Piątek\IMG_23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0"/>
            <a:ext cx="4067944" cy="4049688"/>
          </a:xfrm>
          <a:prstGeom prst="rect">
            <a:avLst/>
          </a:prstGeom>
          <a:noFill/>
        </p:spPr>
      </p:pic>
      <p:pic>
        <p:nvPicPr>
          <p:cNvPr id="11268" name="Picture 4" descr="C:\Users\user\Desktop\Francja zdjęcia\Piątek\IMG_23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89040"/>
            <a:ext cx="4644008" cy="3068960"/>
          </a:xfrm>
          <a:prstGeom prst="rect">
            <a:avLst/>
          </a:prstGeom>
          <a:noFill/>
        </p:spPr>
      </p:pic>
      <p:pic>
        <p:nvPicPr>
          <p:cNvPr id="11269" name="Picture 5" descr="C:\Users\user\Desktop\Francja zdjęcia\Piątek\IMG_24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717032"/>
            <a:ext cx="4499992" cy="31409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Francja zdjęcia\Piątek\IMG_25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 rot="21115630">
            <a:off x="805965" y="105583"/>
            <a:ext cx="350480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Powrót Do polski</a:t>
            </a:r>
            <a:endParaRPr lang="pl-PL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 descr="L:\Comenius 2014\P52411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32856"/>
            <a:ext cx="4788024" cy="3600400"/>
          </a:xfrm>
          <a:prstGeom prst="rect">
            <a:avLst/>
          </a:prstGeom>
          <a:noFill/>
        </p:spPr>
      </p:pic>
      <p:pic>
        <p:nvPicPr>
          <p:cNvPr id="1027" name="Picture 3" descr="L:\Comenius 2014\P52411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132856"/>
            <a:ext cx="4355976" cy="3600400"/>
          </a:xfrm>
          <a:prstGeom prst="rect">
            <a:avLst/>
          </a:prstGeom>
          <a:noFill/>
        </p:spPr>
      </p:pic>
      <p:sp>
        <p:nvSpPr>
          <p:cNvPr id="6" name="Prostokąt 5"/>
          <p:cNvSpPr/>
          <p:nvPr/>
        </p:nvSpPr>
        <p:spPr>
          <a:xfrm rot="20941471">
            <a:off x="4687929" y="224620"/>
            <a:ext cx="432865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Come back to poland</a:t>
            </a:r>
            <a:endParaRPr lang="pl-PL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:\Comenius 2014\P52411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0"/>
            <a:ext cx="4788024" cy="3645024"/>
          </a:xfrm>
          <a:prstGeom prst="rect">
            <a:avLst/>
          </a:prstGeom>
          <a:noFill/>
        </p:spPr>
      </p:pic>
      <p:pic>
        <p:nvPicPr>
          <p:cNvPr id="2051" name="Picture 3" descr="L:\Comenius 2014\P52411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355976" cy="3645024"/>
          </a:xfrm>
          <a:prstGeom prst="rect">
            <a:avLst/>
          </a:prstGeom>
          <a:noFill/>
        </p:spPr>
      </p:pic>
      <p:pic>
        <p:nvPicPr>
          <p:cNvPr id="2052" name="Picture 4" descr="L:\Comenius 2014\P52411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73016"/>
            <a:ext cx="4355976" cy="3284984"/>
          </a:xfrm>
          <a:prstGeom prst="rect">
            <a:avLst/>
          </a:prstGeom>
          <a:noFill/>
        </p:spPr>
      </p:pic>
      <p:pic>
        <p:nvPicPr>
          <p:cNvPr id="2053" name="Picture 5" descr="L:\Comenius 2014\P52411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3645024"/>
            <a:ext cx="4788024" cy="32129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Francja zdjęcia\Sobota\IMG_27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140968"/>
            <a:ext cx="4572000" cy="3717032"/>
          </a:xfrm>
          <a:prstGeom prst="rect">
            <a:avLst/>
          </a:prstGeom>
          <a:noFill/>
        </p:spPr>
      </p:pic>
      <p:pic>
        <p:nvPicPr>
          <p:cNvPr id="3075" name="Picture 3" descr="C:\Users\user\Desktop\Francja zdjęcia\Sobota\IMG_27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40968"/>
            <a:ext cx="4572000" cy="3717032"/>
          </a:xfrm>
          <a:prstGeom prst="rect">
            <a:avLst/>
          </a:prstGeom>
          <a:noFill/>
        </p:spPr>
      </p:pic>
      <p:pic>
        <p:nvPicPr>
          <p:cNvPr id="3076" name="Picture 4" descr="C:\Users\user\Desktop\Francja zdjęcia\Sobota\IMG_25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475989" y="0"/>
            <a:ext cx="4668011" cy="3212976"/>
          </a:xfrm>
          <a:prstGeom prst="rect">
            <a:avLst/>
          </a:prstGeom>
          <a:noFill/>
        </p:spPr>
      </p:pic>
      <p:pic>
        <p:nvPicPr>
          <p:cNvPr id="3077" name="Picture 5" descr="C:\Users\user\Desktop\Francja zdjęcia\Sobota\IMG_25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583493" cy="32129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 rot="21230439">
            <a:off x="81083" y="94972"/>
            <a:ext cx="4514548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Nasi zagraniczni </a:t>
            </a:r>
            <a:r>
              <a:rPr lang="pl-PL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przyjaciele</a:t>
            </a:r>
            <a:endParaRPr lang="pl-PL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098" name="Picture 2" descr="L:\Comenius 2014\P52009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92896"/>
            <a:ext cx="4788024" cy="3456384"/>
          </a:xfrm>
          <a:prstGeom prst="rect">
            <a:avLst/>
          </a:prstGeom>
          <a:noFill/>
        </p:spPr>
      </p:pic>
      <p:pic>
        <p:nvPicPr>
          <p:cNvPr id="4099" name="Picture 3" descr="L:\Comenius 2014\P52009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492896"/>
            <a:ext cx="4355976" cy="3456384"/>
          </a:xfrm>
          <a:prstGeom prst="rect">
            <a:avLst/>
          </a:prstGeom>
          <a:noFill/>
        </p:spPr>
      </p:pic>
      <p:sp>
        <p:nvSpPr>
          <p:cNvPr id="6" name="Prostokąt 5"/>
          <p:cNvSpPr/>
          <p:nvPr/>
        </p:nvSpPr>
        <p:spPr>
          <a:xfrm rot="21079408">
            <a:off x="5246946" y="-50567"/>
            <a:ext cx="3424042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Our foreign friends</a:t>
            </a:r>
            <a:endParaRPr lang="pl-PL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L:\Comenius 2014\P52009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4860032" cy="3655917"/>
          </a:xfrm>
          <a:prstGeom prst="rect">
            <a:avLst/>
          </a:prstGeom>
          <a:noFill/>
        </p:spPr>
      </p:pic>
      <p:pic>
        <p:nvPicPr>
          <p:cNvPr id="1026" name="Picture 2" descr="F:\karol\Zdjęcie-0028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0"/>
            <a:ext cx="4283968" cy="6858000"/>
          </a:xfrm>
          <a:prstGeom prst="rect">
            <a:avLst/>
          </a:prstGeom>
          <a:noFill/>
        </p:spPr>
      </p:pic>
      <p:pic>
        <p:nvPicPr>
          <p:cNvPr id="1027" name="Picture 3" descr="C:\Users\user\Desktop\Francja zdjęcia\Wtorek\IMG_91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24"/>
            <a:ext cx="4860031" cy="32129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 rot="21313259">
            <a:off x="5466383" y="124949"/>
            <a:ext cx="3107387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In france were:</a:t>
            </a:r>
            <a:endParaRPr lang="pl-PL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Prostokąt 6"/>
          <p:cNvSpPr/>
          <p:nvPr/>
        </p:nvSpPr>
        <p:spPr>
          <a:xfrm rot="21245373">
            <a:off x="951580" y="169683"/>
            <a:ext cx="342909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We francji byli:</a:t>
            </a:r>
            <a:endParaRPr lang="pl-PL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0" y="3068960"/>
            <a:ext cx="5868273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pl-PL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- </a:t>
            </a:r>
            <a:r>
              <a:rPr lang="pl-PL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Paweł Florek</a:t>
            </a:r>
          </a:p>
          <a:p>
            <a:r>
              <a:rPr lang="pl-PL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- Karol kita</a:t>
            </a:r>
          </a:p>
          <a:p>
            <a:r>
              <a:rPr lang="pl-PL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- Katarzyna Kędroń</a:t>
            </a:r>
          </a:p>
          <a:p>
            <a:r>
              <a:rPr lang="pl-PL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- Jakub Ćwik</a:t>
            </a:r>
            <a:endParaRPr lang="pl-PL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user\Desktop\Francja\Poniedziałek\IMG_88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5" y="0"/>
            <a:ext cx="4427983" cy="3501007"/>
          </a:xfrm>
          <a:prstGeom prst="rect">
            <a:avLst/>
          </a:prstGeom>
          <a:noFill/>
        </p:spPr>
      </p:pic>
      <p:pic>
        <p:nvPicPr>
          <p:cNvPr id="2053" name="Picture 5" descr="C:\Users\user\Desktop\Francja\Poniedziałek\IMG_88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01008"/>
            <a:ext cx="4644008" cy="3356992"/>
          </a:xfrm>
          <a:prstGeom prst="rect">
            <a:avLst/>
          </a:prstGeom>
          <a:noFill/>
        </p:spPr>
      </p:pic>
      <p:pic>
        <p:nvPicPr>
          <p:cNvPr id="2054" name="Picture 6" descr="C:\Users\user\Desktop\Francja\Poniedziałek\IMG_88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501008"/>
            <a:ext cx="4499992" cy="3356992"/>
          </a:xfrm>
          <a:prstGeom prst="rect">
            <a:avLst/>
          </a:prstGeom>
          <a:noFill/>
        </p:spPr>
      </p:pic>
      <p:pic>
        <p:nvPicPr>
          <p:cNvPr id="2055" name="Picture 7" descr="C:\Users\user\Desktop\Francja\Poniedziałek\IMG_88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716016" cy="35010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 rot="21371137">
            <a:off x="227079" y="27854"/>
            <a:ext cx="419206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W drodze do grenoble</a:t>
            </a:r>
            <a:endParaRPr lang="pl-PL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098" name="Picture 2" descr="C:\Users\user\Desktop\Francja zdjęcia\Poniedziałek\IMG_89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4211960" cy="2587161"/>
          </a:xfrm>
          <a:prstGeom prst="rect">
            <a:avLst/>
          </a:prstGeom>
          <a:noFill/>
        </p:spPr>
      </p:pic>
      <p:pic>
        <p:nvPicPr>
          <p:cNvPr id="4099" name="Picture 3" descr="C:\Users\user\Desktop\Francja zdjęcia\Poniedziałek\IMG_89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628800"/>
            <a:ext cx="4932040" cy="5229200"/>
          </a:xfrm>
          <a:prstGeom prst="rect">
            <a:avLst/>
          </a:prstGeom>
          <a:noFill/>
        </p:spPr>
      </p:pic>
      <p:pic>
        <p:nvPicPr>
          <p:cNvPr id="4100" name="Picture 4" descr="C:\Users\user\Desktop\Francja zdjęcia\Poniedziałek\IMG_89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33056"/>
            <a:ext cx="4211960" cy="2924944"/>
          </a:xfrm>
          <a:prstGeom prst="rect">
            <a:avLst/>
          </a:prstGeom>
          <a:noFill/>
        </p:spPr>
      </p:pic>
      <p:sp>
        <p:nvSpPr>
          <p:cNvPr id="6" name="Prostokąt 5"/>
          <p:cNvSpPr/>
          <p:nvPr/>
        </p:nvSpPr>
        <p:spPr>
          <a:xfrm rot="21287239">
            <a:off x="4491984" y="16457"/>
            <a:ext cx="4208279" cy="16004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On the way to grenobl</a:t>
            </a:r>
            <a:r>
              <a:rPr lang="pl-PL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</a:t>
            </a:r>
            <a:endParaRPr lang="pl-PL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Francja zdjęcia\Poniedziałek\IMG_89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0"/>
            <a:ext cx="5148064" cy="3861048"/>
          </a:xfrm>
          <a:prstGeom prst="rect">
            <a:avLst/>
          </a:prstGeom>
          <a:noFill/>
        </p:spPr>
      </p:pic>
      <p:pic>
        <p:nvPicPr>
          <p:cNvPr id="5124" name="Picture 4" descr="C:\Users\user\Desktop\Francja zdjęcia\Poniedziałek\IMG_89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861048"/>
            <a:ext cx="4644008" cy="2996952"/>
          </a:xfrm>
          <a:prstGeom prst="rect">
            <a:avLst/>
          </a:prstGeom>
          <a:noFill/>
        </p:spPr>
      </p:pic>
      <p:pic>
        <p:nvPicPr>
          <p:cNvPr id="5125" name="Picture 5" descr="C:\Users\user\Desktop\Francja zdjęcia\Poniedziałek\IMG_89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861048"/>
            <a:ext cx="4499992" cy="2996952"/>
          </a:xfrm>
          <a:prstGeom prst="rect">
            <a:avLst/>
          </a:prstGeom>
          <a:noFill/>
        </p:spPr>
      </p:pic>
      <p:pic>
        <p:nvPicPr>
          <p:cNvPr id="5126" name="Picture 6" descr="C:\Users\user\Desktop\Francja zdjęcia\Poniedziałek\IMG_896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4427984" cy="38610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1763688" y="404664"/>
            <a:ext cx="587071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W Collège </a:t>
            </a:r>
            <a:r>
              <a:rPr lang="pl-PL" sz="4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Barnave </a:t>
            </a:r>
            <a:endParaRPr lang="pl-PL" sz="48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pl-PL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- </a:t>
            </a:r>
            <a:r>
              <a:rPr lang="pl-PL" sz="4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Saint Egrève</a:t>
            </a:r>
          </a:p>
        </p:txBody>
      </p:sp>
      <p:pic>
        <p:nvPicPr>
          <p:cNvPr id="6146" name="Picture 2" descr="C:\Users\user\Desktop\Francja zdjęcia\Wtorek\IMG_12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2060848"/>
            <a:ext cx="4427984" cy="4437112"/>
          </a:xfrm>
          <a:prstGeom prst="rect">
            <a:avLst/>
          </a:prstGeom>
          <a:noFill/>
        </p:spPr>
      </p:pic>
      <p:pic>
        <p:nvPicPr>
          <p:cNvPr id="6147" name="Picture 3" descr="C:\Users\user\Desktop\Francja zdjęcia\Wtorek\IMG_89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60848"/>
            <a:ext cx="4716016" cy="4464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user\Desktop\Francja zdjęcia\Wtorek\IMG_9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16016" cy="3429000"/>
          </a:xfrm>
          <a:prstGeom prst="rect">
            <a:avLst/>
          </a:prstGeom>
          <a:noFill/>
        </p:spPr>
      </p:pic>
      <p:pic>
        <p:nvPicPr>
          <p:cNvPr id="7172" name="Picture 4" descr="C:\Users\user\Desktop\Francja zdjęcia\Wtorek\IMG_9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8011" y="0"/>
            <a:ext cx="4475989" cy="3429000"/>
          </a:xfrm>
          <a:prstGeom prst="rect">
            <a:avLst/>
          </a:prstGeom>
          <a:noFill/>
        </p:spPr>
      </p:pic>
      <p:pic>
        <p:nvPicPr>
          <p:cNvPr id="7173" name="Picture 5" descr="C:\Users\user\Desktop\Francja zdjęcia\Wtorek\IMG_9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4716016" cy="3429000"/>
          </a:xfrm>
          <a:prstGeom prst="rect">
            <a:avLst/>
          </a:prstGeom>
          <a:noFill/>
        </p:spPr>
      </p:pic>
      <p:pic>
        <p:nvPicPr>
          <p:cNvPr id="7174" name="Picture 6" descr="C:\Users\user\Desktop\Francja zdjęcia\Wtorek\IMG_90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5" y="3429000"/>
            <a:ext cx="4416491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Francja zdjęcia\Wtorek\IMG_9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76056" cy="6858000"/>
          </a:xfrm>
          <a:prstGeom prst="rect">
            <a:avLst/>
          </a:prstGeom>
          <a:noFill/>
        </p:spPr>
      </p:pic>
      <p:pic>
        <p:nvPicPr>
          <p:cNvPr id="8195" name="Picture 3" descr="C:\Users\user\Desktop\Francja zdjęcia\Wtorek\IMG_90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Francja zdjęcia\Wtorek\IMG_90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1946" y="0"/>
            <a:ext cx="5052053" cy="3789040"/>
          </a:xfrm>
          <a:prstGeom prst="rect">
            <a:avLst/>
          </a:prstGeom>
          <a:noFill/>
        </p:spPr>
      </p:pic>
      <p:pic>
        <p:nvPicPr>
          <p:cNvPr id="9219" name="Picture 3" descr="C:\Users\user\Desktop\Francja zdjęcia\Wtorek\IMG_90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27984" cy="3789040"/>
          </a:xfrm>
          <a:prstGeom prst="rect">
            <a:avLst/>
          </a:prstGeom>
          <a:noFill/>
        </p:spPr>
      </p:pic>
      <p:pic>
        <p:nvPicPr>
          <p:cNvPr id="9220" name="Picture 4" descr="C:\Users\user\Desktop\Francja zdjęcia\Wtorek\IMG_90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80528" y="3789040"/>
            <a:ext cx="4752528" cy="3068960"/>
          </a:xfrm>
          <a:prstGeom prst="rect">
            <a:avLst/>
          </a:prstGeom>
          <a:noFill/>
        </p:spPr>
      </p:pic>
      <p:pic>
        <p:nvPicPr>
          <p:cNvPr id="9221" name="Picture 5" descr="C:\Users\user\Desktop\Francja zdjęcia\Wtorek\IMG_91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3789040"/>
            <a:ext cx="4716016" cy="30689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63</Words>
  <Application>Microsoft Office PowerPoint</Application>
  <PresentationFormat>Pokaz na ekranie (4:3)</PresentationFormat>
  <Paragraphs>22</Paragraphs>
  <Slides>29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0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user</dc:creator>
  <cp:lastModifiedBy>user</cp:lastModifiedBy>
  <cp:revision>5</cp:revision>
  <dcterms:created xsi:type="dcterms:W3CDTF">2014-06-05T06:15:19Z</dcterms:created>
  <dcterms:modified xsi:type="dcterms:W3CDTF">2014-06-06T11:02:53Z</dcterms:modified>
</cp:coreProperties>
</file>